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4195cc96806445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9b38c7db8a243c6"/>
  </p:sldMasterIdLst>
  <p:sldIdLst>
    <p:sldId xmlns:r="http://schemas.openxmlformats.org/officeDocument/2006/relationships" id="256" r:id="R387e97baddb64805"/>
    <p:sldId xmlns:r="http://schemas.openxmlformats.org/officeDocument/2006/relationships" id="257" r:id="R833842c8db654fd4"/>
    <p:sldId xmlns:r="http://schemas.openxmlformats.org/officeDocument/2006/relationships" id="258" r:id="Ra988b55b20994df2"/>
    <p:sldId xmlns:r="http://schemas.openxmlformats.org/officeDocument/2006/relationships" id="259" r:id="Rd1fa224cca1443ec"/>
    <p:sldId xmlns:r="http://schemas.openxmlformats.org/officeDocument/2006/relationships" id="260" r:id="R07951132dd3a42a6"/>
    <p:sldId xmlns:r="http://schemas.openxmlformats.org/officeDocument/2006/relationships" id="261" r:id="R3720b6a49da4401e"/>
    <p:sldId xmlns:r="http://schemas.openxmlformats.org/officeDocument/2006/relationships" id="262" r:id="R11332965693d475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b38c7db8a243c6" /><Relationship Type="http://schemas.openxmlformats.org/officeDocument/2006/relationships/slide" Target="/ppt/slides/slide1.xml" Id="R387e97baddb64805" /><Relationship Type="http://schemas.openxmlformats.org/officeDocument/2006/relationships/slide" Target="/ppt/slides/slide2.xml" Id="R833842c8db654fd4" /><Relationship Type="http://schemas.openxmlformats.org/officeDocument/2006/relationships/slide" Target="/ppt/slides/slide3.xml" Id="Ra988b55b20994df2" /><Relationship Type="http://schemas.openxmlformats.org/officeDocument/2006/relationships/slide" Target="/ppt/slides/slide4.xml" Id="Rd1fa224cca1443ec" /><Relationship Type="http://schemas.openxmlformats.org/officeDocument/2006/relationships/slide" Target="/ppt/slides/slide5.xml" Id="R07951132dd3a42a6" /><Relationship Type="http://schemas.openxmlformats.org/officeDocument/2006/relationships/slide" Target="/ppt/slides/slide6.xml" Id="R3720b6a49da4401e" /><Relationship Type="http://schemas.openxmlformats.org/officeDocument/2006/relationships/slide" Target="/ppt/slides/slide7.xml" Id="R11332965693d475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5f54bdcd3244b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f30894c7d24763" /><Relationship Type="http://schemas.openxmlformats.org/officeDocument/2006/relationships/theme" Target="/ppt/slideMasters/theme/theme1.xml" Id="R6d81f53c1ab8448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ff30894c7d2476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f1e0899dbe4a4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014229aca64a8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446030313245f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48e2235cc444a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21ce09c09c4c8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b1dafea0d04f3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e321a7fb7f453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ITT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ITT HOLDING AS ble etablert [år] og holder til i Tertnes.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−19 339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−113 134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−88 917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1 824 878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INGELIN TERESE SANDE THORSTENSEN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Tertnesflaten 29B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5114 Tertnes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934 387 775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ITT HOLDING AS</a:t>
            </a:r>
          </a:p>
        </p:txBody>
      </p:sp>
    </p:spTree>
  </p:cSld>
  <p:clrMapOvr>
    <a:masterClrMapping xmlns:a="http://schemas.openxmlformats.org/drawingml/2006/main"/>
  </p:clrMapOvr>
</p:sld>
</file>