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d7fb4f698348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342f42bdc4dd1"/>
  </p:sldMasterIdLst>
  <p:sldIdLst>
    <p:sldId xmlns:r="http://schemas.openxmlformats.org/officeDocument/2006/relationships" id="256" r:id="R3e223abea55b440a"/>
    <p:sldId xmlns:r="http://schemas.openxmlformats.org/officeDocument/2006/relationships" id="257" r:id="Re02caed499cb4c00"/>
    <p:sldId xmlns:r="http://schemas.openxmlformats.org/officeDocument/2006/relationships" id="258" r:id="R2d10daf5ae804748"/>
    <p:sldId xmlns:r="http://schemas.openxmlformats.org/officeDocument/2006/relationships" id="259" r:id="Rb80d2b5d1b9949c5"/>
    <p:sldId xmlns:r="http://schemas.openxmlformats.org/officeDocument/2006/relationships" id="260" r:id="R1f84154ef3124d56"/>
    <p:sldId xmlns:r="http://schemas.openxmlformats.org/officeDocument/2006/relationships" id="261" r:id="Reb10013ac8b74846"/>
    <p:sldId xmlns:r="http://schemas.openxmlformats.org/officeDocument/2006/relationships" id="262" r:id="R700bd9129e604d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342f42bdc4dd1" /><Relationship Type="http://schemas.openxmlformats.org/officeDocument/2006/relationships/slide" Target="/ppt/slides/slide1.xml" Id="R3e223abea55b440a" /><Relationship Type="http://schemas.openxmlformats.org/officeDocument/2006/relationships/slide" Target="/ppt/slides/slide2.xml" Id="Re02caed499cb4c00" /><Relationship Type="http://schemas.openxmlformats.org/officeDocument/2006/relationships/slide" Target="/ppt/slides/slide3.xml" Id="R2d10daf5ae804748" /><Relationship Type="http://schemas.openxmlformats.org/officeDocument/2006/relationships/slide" Target="/ppt/slides/slide4.xml" Id="Rb80d2b5d1b9949c5" /><Relationship Type="http://schemas.openxmlformats.org/officeDocument/2006/relationships/slide" Target="/ppt/slides/slide5.xml" Id="R1f84154ef3124d56" /><Relationship Type="http://schemas.openxmlformats.org/officeDocument/2006/relationships/slide" Target="/ppt/slides/slide6.xml" Id="Reb10013ac8b74846" /><Relationship Type="http://schemas.openxmlformats.org/officeDocument/2006/relationships/slide" Target="/ppt/slides/slide7.xml" Id="R700bd9129e604d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c8a004e9f41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8d267246d4a9c" /><Relationship Type="http://schemas.openxmlformats.org/officeDocument/2006/relationships/theme" Target="/ppt/slideMasters/theme/theme1.xml" Id="Rda4328b508f1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c8d267246d4a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1b24f8129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2b9f817b340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f410aef1c42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f7953f20340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6bb54e86d45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1e64c6b6645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a08a2ae3b4c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ANDERSSEN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ANDERSSEN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69 751 482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69 752 836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ANDERSSEN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Bøkkerveien 6D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934 391 667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AS</a:t>
            </a:r>
          </a:p>
        </p:txBody>
      </p:sp>
    </p:spTree>
  </p:cSld>
  <p:clrMapOvr>
    <a:masterClrMapping xmlns:a="http://schemas.openxmlformats.org/drawingml/2006/main"/>
  </p:clrMapOvr>
</p:sld>
</file>