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7943ceba3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97f425f664119"/>
  </p:sldMasterIdLst>
  <p:sldIdLst>
    <p:sldId xmlns:r="http://schemas.openxmlformats.org/officeDocument/2006/relationships" id="256" r:id="R2f2f9698412c4906"/>
    <p:sldId xmlns:r="http://schemas.openxmlformats.org/officeDocument/2006/relationships" id="257" r:id="R125ec066ca284157"/>
    <p:sldId xmlns:r="http://schemas.openxmlformats.org/officeDocument/2006/relationships" id="258" r:id="Reeb198c5c82242ef"/>
    <p:sldId xmlns:r="http://schemas.openxmlformats.org/officeDocument/2006/relationships" id="259" r:id="Re06716b675a74819"/>
    <p:sldId xmlns:r="http://schemas.openxmlformats.org/officeDocument/2006/relationships" id="260" r:id="Rf29b87dfdc124738"/>
    <p:sldId xmlns:r="http://schemas.openxmlformats.org/officeDocument/2006/relationships" id="261" r:id="Re50b8515fa0b4293"/>
    <p:sldId xmlns:r="http://schemas.openxmlformats.org/officeDocument/2006/relationships" id="262" r:id="Rea15f2e97005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97f425f664119" /><Relationship Type="http://schemas.openxmlformats.org/officeDocument/2006/relationships/slide" Target="/ppt/slides/slide1.xml" Id="R2f2f9698412c4906" /><Relationship Type="http://schemas.openxmlformats.org/officeDocument/2006/relationships/slide" Target="/ppt/slides/slide2.xml" Id="R125ec066ca284157" /><Relationship Type="http://schemas.openxmlformats.org/officeDocument/2006/relationships/slide" Target="/ppt/slides/slide3.xml" Id="Reeb198c5c82242ef" /><Relationship Type="http://schemas.openxmlformats.org/officeDocument/2006/relationships/slide" Target="/ppt/slides/slide4.xml" Id="Re06716b675a74819" /><Relationship Type="http://schemas.openxmlformats.org/officeDocument/2006/relationships/slide" Target="/ppt/slides/slide5.xml" Id="Rf29b87dfdc124738" /><Relationship Type="http://schemas.openxmlformats.org/officeDocument/2006/relationships/slide" Target="/ppt/slides/slide6.xml" Id="Re50b8515fa0b4293" /><Relationship Type="http://schemas.openxmlformats.org/officeDocument/2006/relationships/slide" Target="/ppt/slides/slide7.xml" Id="Rea15f2e97005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57a1cfc28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528126ed140f8" /><Relationship Type="http://schemas.openxmlformats.org/officeDocument/2006/relationships/theme" Target="/ppt/slideMasters/theme/theme1.xml" Id="Rea335da07e5d4f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528126ed1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60456a0c4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c756c491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8793aefb2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baae19ad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3c83cb11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4f7feee5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9bdfdfe8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BMF HOLDING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MORTEN FLØ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934 396 405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