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ab7edd65e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99e8e8aaa4dc2"/>
  </p:sldMasterIdLst>
  <p:sldIdLst>
    <p:sldId xmlns:r="http://schemas.openxmlformats.org/officeDocument/2006/relationships" id="256" r:id="R3e400b4291ed4b02"/>
    <p:sldId xmlns:r="http://schemas.openxmlformats.org/officeDocument/2006/relationships" id="257" r:id="Rd169e9ff82204fdf"/>
    <p:sldId xmlns:r="http://schemas.openxmlformats.org/officeDocument/2006/relationships" id="258" r:id="Rea9b1fb77cd448f5"/>
    <p:sldId xmlns:r="http://schemas.openxmlformats.org/officeDocument/2006/relationships" id="259" r:id="R11b284b2be604e6e"/>
    <p:sldId xmlns:r="http://schemas.openxmlformats.org/officeDocument/2006/relationships" id="260" r:id="Re270da0ae3a64026"/>
    <p:sldId xmlns:r="http://schemas.openxmlformats.org/officeDocument/2006/relationships" id="261" r:id="Rc70aba7e01054459"/>
    <p:sldId xmlns:r="http://schemas.openxmlformats.org/officeDocument/2006/relationships" id="262" r:id="R6239df9d9342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99e8e8aaa4dc2" /><Relationship Type="http://schemas.openxmlformats.org/officeDocument/2006/relationships/slide" Target="/ppt/slides/slide1.xml" Id="R3e400b4291ed4b02" /><Relationship Type="http://schemas.openxmlformats.org/officeDocument/2006/relationships/slide" Target="/ppt/slides/slide2.xml" Id="Rd169e9ff82204fdf" /><Relationship Type="http://schemas.openxmlformats.org/officeDocument/2006/relationships/slide" Target="/ppt/slides/slide3.xml" Id="Rea9b1fb77cd448f5" /><Relationship Type="http://schemas.openxmlformats.org/officeDocument/2006/relationships/slide" Target="/ppt/slides/slide4.xml" Id="R11b284b2be604e6e" /><Relationship Type="http://schemas.openxmlformats.org/officeDocument/2006/relationships/slide" Target="/ppt/slides/slide5.xml" Id="Re270da0ae3a64026" /><Relationship Type="http://schemas.openxmlformats.org/officeDocument/2006/relationships/slide" Target="/ppt/slides/slide6.xml" Id="Rc70aba7e01054459" /><Relationship Type="http://schemas.openxmlformats.org/officeDocument/2006/relationships/slide" Target="/ppt/slides/slide7.xml" Id="R6239df9d9342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b12d7423b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42bcd2c14d57" /><Relationship Type="http://schemas.openxmlformats.org/officeDocument/2006/relationships/theme" Target="/ppt/slideMasters/theme/theme1.xml" Id="R3ed0ffa61b76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c42bcd2c1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148362cdb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285ea496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409913480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41b909d1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f77c0dd4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4222fd434f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097bc2fe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934 400 119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