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8c449d59d46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fd665d3944cf5"/>
  </p:sldMasterIdLst>
  <p:sldIdLst>
    <p:sldId xmlns:r="http://schemas.openxmlformats.org/officeDocument/2006/relationships" id="256" r:id="R9b8d64f769ab423a"/>
    <p:sldId xmlns:r="http://schemas.openxmlformats.org/officeDocument/2006/relationships" id="257" r:id="R4e34706b15824698"/>
    <p:sldId xmlns:r="http://schemas.openxmlformats.org/officeDocument/2006/relationships" id="258" r:id="Rba49e02d70da4d6f"/>
    <p:sldId xmlns:r="http://schemas.openxmlformats.org/officeDocument/2006/relationships" id="259" r:id="Rdf9f30c6bb1348df"/>
    <p:sldId xmlns:r="http://schemas.openxmlformats.org/officeDocument/2006/relationships" id="260" r:id="R7705b6ca7c3d4529"/>
    <p:sldId xmlns:r="http://schemas.openxmlformats.org/officeDocument/2006/relationships" id="261" r:id="R97af161e7da74c92"/>
    <p:sldId xmlns:r="http://schemas.openxmlformats.org/officeDocument/2006/relationships" id="262" r:id="R94976cb00911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fd665d3944cf5" /><Relationship Type="http://schemas.openxmlformats.org/officeDocument/2006/relationships/slide" Target="/ppt/slides/slide1.xml" Id="R9b8d64f769ab423a" /><Relationship Type="http://schemas.openxmlformats.org/officeDocument/2006/relationships/slide" Target="/ppt/slides/slide2.xml" Id="R4e34706b15824698" /><Relationship Type="http://schemas.openxmlformats.org/officeDocument/2006/relationships/slide" Target="/ppt/slides/slide3.xml" Id="Rba49e02d70da4d6f" /><Relationship Type="http://schemas.openxmlformats.org/officeDocument/2006/relationships/slide" Target="/ppt/slides/slide4.xml" Id="Rdf9f30c6bb1348df" /><Relationship Type="http://schemas.openxmlformats.org/officeDocument/2006/relationships/slide" Target="/ppt/slides/slide5.xml" Id="R7705b6ca7c3d4529" /><Relationship Type="http://schemas.openxmlformats.org/officeDocument/2006/relationships/slide" Target="/ppt/slides/slide6.xml" Id="R97af161e7da74c92" /><Relationship Type="http://schemas.openxmlformats.org/officeDocument/2006/relationships/slide" Target="/ppt/slides/slide7.xml" Id="R94976cb00911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1f7df8386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e1c88d64b4810" /><Relationship Type="http://schemas.openxmlformats.org/officeDocument/2006/relationships/theme" Target="/ppt/slideMasters/theme/theme1.xml" Id="Rdecfe51c38fb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e1c88d64b48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e97fc540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1cd1954fa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94a51b8c4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cf46198a6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5f040459f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a04d106d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ef79cbc6b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6 567 910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−476 431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5 414 474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HUMBLEN HJELSET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HOLSETSTUEN SOLLI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Grandfjæra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