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1ff7e9c07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95e4d9fff1496b"/>
  </p:sldMasterIdLst>
  <p:sldIdLst>
    <p:sldId xmlns:r="http://schemas.openxmlformats.org/officeDocument/2006/relationships" id="256" r:id="Rf026d6d106a548ba"/>
    <p:sldId xmlns:r="http://schemas.openxmlformats.org/officeDocument/2006/relationships" id="257" r:id="R1a5e8dbca0334b77"/>
    <p:sldId xmlns:r="http://schemas.openxmlformats.org/officeDocument/2006/relationships" id="258" r:id="R1980085b67b34deb"/>
    <p:sldId xmlns:r="http://schemas.openxmlformats.org/officeDocument/2006/relationships" id="259" r:id="R152457fe3e6845a9"/>
    <p:sldId xmlns:r="http://schemas.openxmlformats.org/officeDocument/2006/relationships" id="260" r:id="Racca82c986ba4340"/>
    <p:sldId xmlns:r="http://schemas.openxmlformats.org/officeDocument/2006/relationships" id="261" r:id="Rc59f7f0af09d4fd7"/>
    <p:sldId xmlns:r="http://schemas.openxmlformats.org/officeDocument/2006/relationships" id="262" r:id="Rd8eee81cb94f4d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5e4d9fff1496b" /><Relationship Type="http://schemas.openxmlformats.org/officeDocument/2006/relationships/slide" Target="/ppt/slides/slide1.xml" Id="Rf026d6d106a548ba" /><Relationship Type="http://schemas.openxmlformats.org/officeDocument/2006/relationships/slide" Target="/ppt/slides/slide2.xml" Id="R1a5e8dbca0334b77" /><Relationship Type="http://schemas.openxmlformats.org/officeDocument/2006/relationships/slide" Target="/ppt/slides/slide3.xml" Id="R1980085b67b34deb" /><Relationship Type="http://schemas.openxmlformats.org/officeDocument/2006/relationships/slide" Target="/ppt/slides/slide4.xml" Id="R152457fe3e6845a9" /><Relationship Type="http://schemas.openxmlformats.org/officeDocument/2006/relationships/slide" Target="/ppt/slides/slide5.xml" Id="Racca82c986ba4340" /><Relationship Type="http://schemas.openxmlformats.org/officeDocument/2006/relationships/slide" Target="/ppt/slides/slide6.xml" Id="Rc59f7f0af09d4fd7" /><Relationship Type="http://schemas.openxmlformats.org/officeDocument/2006/relationships/slide" Target="/ppt/slides/slide7.xml" Id="Rd8eee81cb94f4d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f35f16b61d48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1643b75caa484a" /><Relationship Type="http://schemas.openxmlformats.org/officeDocument/2006/relationships/theme" Target="/ppt/slideMasters/theme/theme1.xml" Id="R2c718457e94645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1643b75caa484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a8e128d294d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0aa48a0924e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02815d593342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9e661e909b4a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cbe564e7c4c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677d75716428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6f07a200e6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LANGSNUTE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LANGSNUTE AS ble etablert [år] og holder til i Nesodden.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261 471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18 230 578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18 381 671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KATARINA HELENE SKOUVERØE BIRKEDAL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1459 Nesodden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934 412 087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LANGSNUTE AS</a:t>
            </a:r>
          </a:p>
        </p:txBody>
      </p:sp>
    </p:spTree>
  </p:cSld>
  <p:clrMapOvr>
    <a:masterClrMapping xmlns:a="http://schemas.openxmlformats.org/drawingml/2006/main"/>
  </p:clrMapOvr>
</p:sld>
</file>