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e32af894c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74afcf9e84e3e"/>
  </p:sldMasterIdLst>
  <p:sldIdLst>
    <p:sldId xmlns:r="http://schemas.openxmlformats.org/officeDocument/2006/relationships" id="256" r:id="Rbda04fcc49fe48d6"/>
    <p:sldId xmlns:r="http://schemas.openxmlformats.org/officeDocument/2006/relationships" id="257" r:id="R8166edcb52dc4c21"/>
    <p:sldId xmlns:r="http://schemas.openxmlformats.org/officeDocument/2006/relationships" id="258" r:id="R3ea4759648c4459f"/>
    <p:sldId xmlns:r="http://schemas.openxmlformats.org/officeDocument/2006/relationships" id="259" r:id="Rd24ec7d8984b4b12"/>
    <p:sldId xmlns:r="http://schemas.openxmlformats.org/officeDocument/2006/relationships" id="260" r:id="R84e22366234a4611"/>
    <p:sldId xmlns:r="http://schemas.openxmlformats.org/officeDocument/2006/relationships" id="261" r:id="R692a73aa7ff84d14"/>
    <p:sldId xmlns:r="http://schemas.openxmlformats.org/officeDocument/2006/relationships" id="262" r:id="R4f9abea728f1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74afcf9e84e3e" /><Relationship Type="http://schemas.openxmlformats.org/officeDocument/2006/relationships/slide" Target="/ppt/slides/slide1.xml" Id="Rbda04fcc49fe48d6" /><Relationship Type="http://schemas.openxmlformats.org/officeDocument/2006/relationships/slide" Target="/ppt/slides/slide2.xml" Id="R8166edcb52dc4c21" /><Relationship Type="http://schemas.openxmlformats.org/officeDocument/2006/relationships/slide" Target="/ppt/slides/slide3.xml" Id="R3ea4759648c4459f" /><Relationship Type="http://schemas.openxmlformats.org/officeDocument/2006/relationships/slide" Target="/ppt/slides/slide4.xml" Id="Rd24ec7d8984b4b12" /><Relationship Type="http://schemas.openxmlformats.org/officeDocument/2006/relationships/slide" Target="/ppt/slides/slide5.xml" Id="R84e22366234a4611" /><Relationship Type="http://schemas.openxmlformats.org/officeDocument/2006/relationships/slide" Target="/ppt/slides/slide6.xml" Id="R692a73aa7ff84d14" /><Relationship Type="http://schemas.openxmlformats.org/officeDocument/2006/relationships/slide" Target="/ppt/slides/slide7.xml" Id="R4f9abea728f1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9998ca0b9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d40173a1495a" /><Relationship Type="http://schemas.openxmlformats.org/officeDocument/2006/relationships/theme" Target="/ppt/slideMasters/theme/theme1.xml" Id="Rcff25e32b526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6d40173a1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aad0c3492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96019bf4b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9ba42133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5e693244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c86633be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77c5e7b4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6a289862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KJS INVEST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JAKOBSEN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934 418 387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