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c6bddd8d8649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2463bb79a24a28"/>
  </p:sldMasterIdLst>
  <p:sldIdLst>
    <p:sldId xmlns:r="http://schemas.openxmlformats.org/officeDocument/2006/relationships" id="256" r:id="R17868134837a4816"/>
    <p:sldId xmlns:r="http://schemas.openxmlformats.org/officeDocument/2006/relationships" id="257" r:id="R0f8e854bc01c437e"/>
    <p:sldId xmlns:r="http://schemas.openxmlformats.org/officeDocument/2006/relationships" id="258" r:id="Ra64bd6428e07415c"/>
    <p:sldId xmlns:r="http://schemas.openxmlformats.org/officeDocument/2006/relationships" id="259" r:id="R0352605987c94720"/>
    <p:sldId xmlns:r="http://schemas.openxmlformats.org/officeDocument/2006/relationships" id="260" r:id="R6c1fdcf33d794f6c"/>
    <p:sldId xmlns:r="http://schemas.openxmlformats.org/officeDocument/2006/relationships" id="261" r:id="R55997b87f4af44e3"/>
    <p:sldId xmlns:r="http://schemas.openxmlformats.org/officeDocument/2006/relationships" id="262" r:id="Rf8f255c331d540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2463bb79a24a28" /><Relationship Type="http://schemas.openxmlformats.org/officeDocument/2006/relationships/slide" Target="/ppt/slides/slide1.xml" Id="R17868134837a4816" /><Relationship Type="http://schemas.openxmlformats.org/officeDocument/2006/relationships/slide" Target="/ppt/slides/slide2.xml" Id="R0f8e854bc01c437e" /><Relationship Type="http://schemas.openxmlformats.org/officeDocument/2006/relationships/slide" Target="/ppt/slides/slide3.xml" Id="Ra64bd6428e07415c" /><Relationship Type="http://schemas.openxmlformats.org/officeDocument/2006/relationships/slide" Target="/ppt/slides/slide4.xml" Id="R0352605987c94720" /><Relationship Type="http://schemas.openxmlformats.org/officeDocument/2006/relationships/slide" Target="/ppt/slides/slide5.xml" Id="R6c1fdcf33d794f6c" /><Relationship Type="http://schemas.openxmlformats.org/officeDocument/2006/relationships/slide" Target="/ppt/slides/slide6.xml" Id="R55997b87f4af44e3" /><Relationship Type="http://schemas.openxmlformats.org/officeDocument/2006/relationships/slide" Target="/ppt/slides/slide7.xml" Id="Rf8f255c331d540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4e7a4592e34b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f939e98d24579" /><Relationship Type="http://schemas.openxmlformats.org/officeDocument/2006/relationships/theme" Target="/ppt/slideMasters/theme/theme1.xml" Id="R8f1bf36e7b8d4f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6f939e98d245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47a5b0e0f48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b756f987447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616013f2a46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eec692e724d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125680ebf49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a99fd3d6a42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b85e33f9a4f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MCD EVENTYR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MCD EVENTYR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MCD EVENTYR AS ble etablert [år] og holder til i Skulestadmo.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MCD EVENTYR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MCD EVENTYR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MCD EVENTYR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111 600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19 451 608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20 838 855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21 128 386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MCD EVENTYR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REMME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MCD EVENTYR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Reppavegen 699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5710 Skulestadmo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934 452 119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MCD EVENTYR AS</a:t>
            </a:r>
          </a:p>
        </p:txBody>
      </p:sp>
    </p:spTree>
  </p:cSld>
  <p:clrMapOvr>
    <a:masterClrMapping xmlns:a="http://schemas.openxmlformats.org/drawingml/2006/main"/>
  </p:clrMapOvr>
</p:sld>
</file>