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4346d6d24d4c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dfbc4d02fa4a5c"/>
  </p:sldMasterIdLst>
  <p:sldIdLst>
    <p:sldId xmlns:r="http://schemas.openxmlformats.org/officeDocument/2006/relationships" id="256" r:id="R7ee8397df86d4627"/>
    <p:sldId xmlns:r="http://schemas.openxmlformats.org/officeDocument/2006/relationships" id="257" r:id="R817d8ae501cb4efe"/>
    <p:sldId xmlns:r="http://schemas.openxmlformats.org/officeDocument/2006/relationships" id="258" r:id="R372e5f87a628434f"/>
    <p:sldId xmlns:r="http://schemas.openxmlformats.org/officeDocument/2006/relationships" id="259" r:id="R6fd19b3c68244d8c"/>
    <p:sldId xmlns:r="http://schemas.openxmlformats.org/officeDocument/2006/relationships" id="260" r:id="R72d2020359da46ce"/>
    <p:sldId xmlns:r="http://schemas.openxmlformats.org/officeDocument/2006/relationships" id="261" r:id="R491c833a06d54dc3"/>
    <p:sldId xmlns:r="http://schemas.openxmlformats.org/officeDocument/2006/relationships" id="262" r:id="Rfbc47ab2d2524e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dfbc4d02fa4a5c" /><Relationship Type="http://schemas.openxmlformats.org/officeDocument/2006/relationships/slide" Target="/ppt/slides/slide1.xml" Id="R7ee8397df86d4627" /><Relationship Type="http://schemas.openxmlformats.org/officeDocument/2006/relationships/slide" Target="/ppt/slides/slide2.xml" Id="R817d8ae501cb4efe" /><Relationship Type="http://schemas.openxmlformats.org/officeDocument/2006/relationships/slide" Target="/ppt/slides/slide3.xml" Id="R372e5f87a628434f" /><Relationship Type="http://schemas.openxmlformats.org/officeDocument/2006/relationships/slide" Target="/ppt/slides/slide4.xml" Id="R6fd19b3c68244d8c" /><Relationship Type="http://schemas.openxmlformats.org/officeDocument/2006/relationships/slide" Target="/ppt/slides/slide5.xml" Id="R72d2020359da46ce" /><Relationship Type="http://schemas.openxmlformats.org/officeDocument/2006/relationships/slide" Target="/ppt/slides/slide6.xml" Id="R491c833a06d54dc3" /><Relationship Type="http://schemas.openxmlformats.org/officeDocument/2006/relationships/slide" Target="/ppt/slides/slide7.xml" Id="Rfbc47ab2d2524e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8f73899f9744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7342be4154c25" /><Relationship Type="http://schemas.openxmlformats.org/officeDocument/2006/relationships/theme" Target="/ppt/slideMasters/theme/theme1.xml" Id="R8e632e6761be48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27342be4154c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84c1ac4fc4c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3d7922fd44e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4374353fd4c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f13b0853845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3b4dc5b9340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642b89cd14b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ed2656ba442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MR. DOOR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DOOR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MR. DOOR HOLDING AS ble etablert [år] og holder til i Ottestad.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DOOR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DOOR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DOOR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−1 252 623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10 051 189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18 330 775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18 332 758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DOOR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HELSETH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DOOR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Trond Helseth, Peter Skredders veg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934 454 936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 DOOR HOLDING AS</a:t>
            </a:r>
          </a:p>
        </p:txBody>
      </p:sp>
    </p:spTree>
  </p:cSld>
  <p:clrMapOvr>
    <a:masterClrMapping xmlns:a="http://schemas.openxmlformats.org/drawingml/2006/main"/>
  </p:clrMapOvr>
</p:sld>
</file>