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df22c738ca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a7a0b9ecf548cf"/>
  </p:sldMasterIdLst>
  <p:sldIdLst>
    <p:sldId xmlns:r="http://schemas.openxmlformats.org/officeDocument/2006/relationships" id="256" r:id="Rfa67554056034093"/>
    <p:sldId xmlns:r="http://schemas.openxmlformats.org/officeDocument/2006/relationships" id="257" r:id="R6a1988527eaa4ca7"/>
    <p:sldId xmlns:r="http://schemas.openxmlformats.org/officeDocument/2006/relationships" id="258" r:id="R77d55901ec4b463a"/>
    <p:sldId xmlns:r="http://schemas.openxmlformats.org/officeDocument/2006/relationships" id="259" r:id="R033bf8710de24638"/>
    <p:sldId xmlns:r="http://schemas.openxmlformats.org/officeDocument/2006/relationships" id="260" r:id="R4171d7d777f84798"/>
    <p:sldId xmlns:r="http://schemas.openxmlformats.org/officeDocument/2006/relationships" id="261" r:id="R0d7fd3bc110747fa"/>
    <p:sldId xmlns:r="http://schemas.openxmlformats.org/officeDocument/2006/relationships" id="262" r:id="R6b1efcd83b184e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7a0b9ecf548cf" /><Relationship Type="http://schemas.openxmlformats.org/officeDocument/2006/relationships/slide" Target="/ppt/slides/slide1.xml" Id="Rfa67554056034093" /><Relationship Type="http://schemas.openxmlformats.org/officeDocument/2006/relationships/slide" Target="/ppt/slides/slide2.xml" Id="R6a1988527eaa4ca7" /><Relationship Type="http://schemas.openxmlformats.org/officeDocument/2006/relationships/slide" Target="/ppt/slides/slide3.xml" Id="R77d55901ec4b463a" /><Relationship Type="http://schemas.openxmlformats.org/officeDocument/2006/relationships/slide" Target="/ppt/slides/slide4.xml" Id="R033bf8710de24638" /><Relationship Type="http://schemas.openxmlformats.org/officeDocument/2006/relationships/slide" Target="/ppt/slides/slide5.xml" Id="R4171d7d777f84798" /><Relationship Type="http://schemas.openxmlformats.org/officeDocument/2006/relationships/slide" Target="/ppt/slides/slide6.xml" Id="R0d7fd3bc110747fa" /><Relationship Type="http://schemas.openxmlformats.org/officeDocument/2006/relationships/slide" Target="/ppt/slides/slide7.xml" Id="R6b1efcd83b184e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feb1db74547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87c3750d14f3b" /><Relationship Type="http://schemas.openxmlformats.org/officeDocument/2006/relationships/theme" Target="/ppt/slideMasters/theme/theme1.xml" Id="R9f93c950684c40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87c3750d1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855fae7c9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cc7540ef2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236f25c12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2965ac69a49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bf576b88c48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750740eac47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23add710e49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FAUSKENE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2 196 405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1 843 198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1 947 432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59 004 707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59 256 154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TONAAS FAUSKE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Solbergskogen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934 536 630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FAUSKENE AS</a:t>
            </a:r>
          </a:p>
        </p:txBody>
      </p:sp>
    </p:spTree>
  </p:cSld>
  <p:clrMapOvr>
    <a:masterClrMapping xmlns:a="http://schemas.openxmlformats.org/drawingml/2006/main"/>
  </p:clrMapOvr>
</p:sld>
</file>