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9adc9b41794b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dbd13669db4b84"/>
  </p:sldMasterIdLst>
  <p:sldIdLst>
    <p:sldId xmlns:r="http://schemas.openxmlformats.org/officeDocument/2006/relationships" id="256" r:id="R8c93d89ed91147ee"/>
    <p:sldId xmlns:r="http://schemas.openxmlformats.org/officeDocument/2006/relationships" id="257" r:id="R76093f52409e4268"/>
    <p:sldId xmlns:r="http://schemas.openxmlformats.org/officeDocument/2006/relationships" id="258" r:id="R0c8be3c037004afb"/>
    <p:sldId xmlns:r="http://schemas.openxmlformats.org/officeDocument/2006/relationships" id="259" r:id="R34ba666fd6d948d6"/>
    <p:sldId xmlns:r="http://schemas.openxmlformats.org/officeDocument/2006/relationships" id="260" r:id="R62127c6bb1894c4f"/>
    <p:sldId xmlns:r="http://schemas.openxmlformats.org/officeDocument/2006/relationships" id="261" r:id="Rca7b8816c75b44ce"/>
    <p:sldId xmlns:r="http://schemas.openxmlformats.org/officeDocument/2006/relationships" id="262" r:id="R2cce038ec1b94b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dbd13669db4b84" /><Relationship Type="http://schemas.openxmlformats.org/officeDocument/2006/relationships/slide" Target="/ppt/slides/slide1.xml" Id="R8c93d89ed91147ee" /><Relationship Type="http://schemas.openxmlformats.org/officeDocument/2006/relationships/slide" Target="/ppt/slides/slide2.xml" Id="R76093f52409e4268" /><Relationship Type="http://schemas.openxmlformats.org/officeDocument/2006/relationships/slide" Target="/ppt/slides/slide3.xml" Id="R0c8be3c037004afb" /><Relationship Type="http://schemas.openxmlformats.org/officeDocument/2006/relationships/slide" Target="/ppt/slides/slide4.xml" Id="R34ba666fd6d948d6" /><Relationship Type="http://schemas.openxmlformats.org/officeDocument/2006/relationships/slide" Target="/ppt/slides/slide5.xml" Id="R62127c6bb1894c4f" /><Relationship Type="http://schemas.openxmlformats.org/officeDocument/2006/relationships/slide" Target="/ppt/slides/slide6.xml" Id="Rca7b8816c75b44ce" /><Relationship Type="http://schemas.openxmlformats.org/officeDocument/2006/relationships/slide" Target="/ppt/slides/slide7.xml" Id="R2cce038ec1b94b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ab413763eb42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54a65f7b0d4a8f" /><Relationship Type="http://schemas.openxmlformats.org/officeDocument/2006/relationships/theme" Target="/ppt/slideMasters/theme/theme1.xml" Id="Rc2aa017457f74b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54a65f7b0d4a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227bf556041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cf3a4025341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f895056724e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afe2b644441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32a4e1e0a45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17cc984854c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a9823391945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M-LAGER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M-LAGER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117 920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−255 897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7 402 362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40 906 000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51 320 349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CITY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Fru Kroghs brygge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934 588 266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M-LAGER INVEST AS</a:t>
            </a:r>
          </a:p>
        </p:txBody>
      </p:sp>
    </p:spTree>
  </p:cSld>
  <p:clrMapOvr>
    <a:masterClrMapping xmlns:a="http://schemas.openxmlformats.org/drawingml/2006/main"/>
  </p:clrMapOvr>
</p:sld>
</file>