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e03f6b7e24b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8c307a8be4384"/>
  </p:sldMasterIdLst>
  <p:sldIdLst>
    <p:sldId xmlns:r="http://schemas.openxmlformats.org/officeDocument/2006/relationships" id="256" r:id="R968b2cb6213e4a9d"/>
    <p:sldId xmlns:r="http://schemas.openxmlformats.org/officeDocument/2006/relationships" id="257" r:id="R329817866cd84f39"/>
    <p:sldId xmlns:r="http://schemas.openxmlformats.org/officeDocument/2006/relationships" id="258" r:id="R9f66c60290a24663"/>
    <p:sldId xmlns:r="http://schemas.openxmlformats.org/officeDocument/2006/relationships" id="259" r:id="Rfa0805e78ddd48ba"/>
    <p:sldId xmlns:r="http://schemas.openxmlformats.org/officeDocument/2006/relationships" id="260" r:id="R9dab36531dd94598"/>
    <p:sldId xmlns:r="http://schemas.openxmlformats.org/officeDocument/2006/relationships" id="261" r:id="R9722abb4ee304b21"/>
    <p:sldId xmlns:r="http://schemas.openxmlformats.org/officeDocument/2006/relationships" id="262" r:id="Rbdf58fb8e5d2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8c307a8be4384" /><Relationship Type="http://schemas.openxmlformats.org/officeDocument/2006/relationships/slide" Target="/ppt/slides/slide1.xml" Id="R968b2cb6213e4a9d" /><Relationship Type="http://schemas.openxmlformats.org/officeDocument/2006/relationships/slide" Target="/ppt/slides/slide2.xml" Id="R329817866cd84f39" /><Relationship Type="http://schemas.openxmlformats.org/officeDocument/2006/relationships/slide" Target="/ppt/slides/slide3.xml" Id="R9f66c60290a24663" /><Relationship Type="http://schemas.openxmlformats.org/officeDocument/2006/relationships/slide" Target="/ppt/slides/slide4.xml" Id="Rfa0805e78ddd48ba" /><Relationship Type="http://schemas.openxmlformats.org/officeDocument/2006/relationships/slide" Target="/ppt/slides/slide5.xml" Id="R9dab36531dd94598" /><Relationship Type="http://schemas.openxmlformats.org/officeDocument/2006/relationships/slide" Target="/ppt/slides/slide6.xml" Id="R9722abb4ee304b21" /><Relationship Type="http://schemas.openxmlformats.org/officeDocument/2006/relationships/slide" Target="/ppt/slides/slide7.xml" Id="Rbdf58fb8e5d2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015ec4607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d342c69854d95" /><Relationship Type="http://schemas.openxmlformats.org/officeDocument/2006/relationships/theme" Target="/ppt/slideMasters/theme/theme1.xml" Id="Re6da0673b733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d342c6985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f43878528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04dabfb17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6a161f48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7485ca514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2a192242f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9a541919441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37a6cd0742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YEN INVEST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22 122 829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24 312 455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Bønesberget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5153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934 606 914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