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e070d8bd224e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35f61c4c144f7f"/>
  </p:sldMasterIdLst>
  <p:sldIdLst>
    <p:sldId xmlns:r="http://schemas.openxmlformats.org/officeDocument/2006/relationships" id="256" r:id="Rfc2260d1f7af4503"/>
    <p:sldId xmlns:r="http://schemas.openxmlformats.org/officeDocument/2006/relationships" id="257" r:id="R0bc4a69428f54299"/>
    <p:sldId xmlns:r="http://schemas.openxmlformats.org/officeDocument/2006/relationships" id="258" r:id="R7941b0edcfd04b7e"/>
    <p:sldId xmlns:r="http://schemas.openxmlformats.org/officeDocument/2006/relationships" id="259" r:id="R4625223fde14458e"/>
    <p:sldId xmlns:r="http://schemas.openxmlformats.org/officeDocument/2006/relationships" id="260" r:id="R0e1653e989134844"/>
    <p:sldId xmlns:r="http://schemas.openxmlformats.org/officeDocument/2006/relationships" id="261" r:id="R62a7e08cae114f29"/>
    <p:sldId xmlns:r="http://schemas.openxmlformats.org/officeDocument/2006/relationships" id="262" r:id="R2ea89084a9ab4f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5f61c4c144f7f" /><Relationship Type="http://schemas.openxmlformats.org/officeDocument/2006/relationships/slide" Target="/ppt/slides/slide1.xml" Id="Rfc2260d1f7af4503" /><Relationship Type="http://schemas.openxmlformats.org/officeDocument/2006/relationships/slide" Target="/ppt/slides/slide2.xml" Id="R0bc4a69428f54299" /><Relationship Type="http://schemas.openxmlformats.org/officeDocument/2006/relationships/slide" Target="/ppt/slides/slide3.xml" Id="R7941b0edcfd04b7e" /><Relationship Type="http://schemas.openxmlformats.org/officeDocument/2006/relationships/slide" Target="/ppt/slides/slide4.xml" Id="R4625223fde14458e" /><Relationship Type="http://schemas.openxmlformats.org/officeDocument/2006/relationships/slide" Target="/ppt/slides/slide5.xml" Id="R0e1653e989134844" /><Relationship Type="http://schemas.openxmlformats.org/officeDocument/2006/relationships/slide" Target="/ppt/slides/slide6.xml" Id="R62a7e08cae114f29" /><Relationship Type="http://schemas.openxmlformats.org/officeDocument/2006/relationships/slide" Target="/ppt/slides/slide7.xml" Id="R2ea89084a9ab4f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b18b69a5542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a32ffd34c4876" /><Relationship Type="http://schemas.openxmlformats.org/officeDocument/2006/relationships/theme" Target="/ppt/slideMasters/theme/theme1.xml" Id="R65e68a6beb63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a32ffd34c48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055216521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43ebd929341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7f7aa03124f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7f72986ad4d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514008f4848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df488b26c43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98c29f362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VINCO INVEST AS ble etablert [år] og holder til i Bøvågen.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10 895 703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11 223 410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 WOLD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Marøyvegen 335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5937 Bøvågen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934 606 930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VINCO INVEST AS</a:t>
            </a:r>
          </a:p>
        </p:txBody>
      </p:sp>
    </p:spTree>
  </p:cSld>
  <p:clrMapOvr>
    <a:masterClrMapping xmlns:a="http://schemas.openxmlformats.org/drawingml/2006/main"/>
  </p:clrMapOvr>
</p:sld>
</file>