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a77707165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c9d0e6fa445ba"/>
  </p:sldMasterIdLst>
  <p:sldIdLst>
    <p:sldId xmlns:r="http://schemas.openxmlformats.org/officeDocument/2006/relationships" id="256" r:id="Rdaf5a57d16794bdc"/>
    <p:sldId xmlns:r="http://schemas.openxmlformats.org/officeDocument/2006/relationships" id="257" r:id="Rfcb32426710540f0"/>
    <p:sldId xmlns:r="http://schemas.openxmlformats.org/officeDocument/2006/relationships" id="258" r:id="R2c92a400c89f4e8e"/>
    <p:sldId xmlns:r="http://schemas.openxmlformats.org/officeDocument/2006/relationships" id="259" r:id="R585d8b44b1674f23"/>
    <p:sldId xmlns:r="http://schemas.openxmlformats.org/officeDocument/2006/relationships" id="260" r:id="R5aa9ce7ad121478a"/>
    <p:sldId xmlns:r="http://schemas.openxmlformats.org/officeDocument/2006/relationships" id="261" r:id="R40ede510c20d4086"/>
    <p:sldId xmlns:r="http://schemas.openxmlformats.org/officeDocument/2006/relationships" id="262" r:id="Rab8b78a24293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c9d0e6fa445ba" /><Relationship Type="http://schemas.openxmlformats.org/officeDocument/2006/relationships/slide" Target="/ppt/slides/slide1.xml" Id="Rdaf5a57d16794bdc" /><Relationship Type="http://schemas.openxmlformats.org/officeDocument/2006/relationships/slide" Target="/ppt/slides/slide2.xml" Id="Rfcb32426710540f0" /><Relationship Type="http://schemas.openxmlformats.org/officeDocument/2006/relationships/slide" Target="/ppt/slides/slide3.xml" Id="R2c92a400c89f4e8e" /><Relationship Type="http://schemas.openxmlformats.org/officeDocument/2006/relationships/slide" Target="/ppt/slides/slide4.xml" Id="R585d8b44b1674f23" /><Relationship Type="http://schemas.openxmlformats.org/officeDocument/2006/relationships/slide" Target="/ppt/slides/slide5.xml" Id="R5aa9ce7ad121478a" /><Relationship Type="http://schemas.openxmlformats.org/officeDocument/2006/relationships/slide" Target="/ppt/slides/slide6.xml" Id="R40ede510c20d4086" /><Relationship Type="http://schemas.openxmlformats.org/officeDocument/2006/relationships/slide" Target="/ppt/slides/slide7.xml" Id="Rab8b78a24293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03fdc9129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085c2862476b" /><Relationship Type="http://schemas.openxmlformats.org/officeDocument/2006/relationships/theme" Target="/ppt/slideMasters/theme/theme1.xml" Id="R53c4f018d2bb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2085c2862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cae5be91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1abe0c48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0d1bb5800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ddc61b24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189d133f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33206c18e4a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bf9d24ba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AMBROSIA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60 623 411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