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44581406e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f2325c30c448d"/>
  </p:sldMasterIdLst>
  <p:sldIdLst>
    <p:sldId xmlns:r="http://schemas.openxmlformats.org/officeDocument/2006/relationships" id="256" r:id="R21cd78dd55f2468d"/>
    <p:sldId xmlns:r="http://schemas.openxmlformats.org/officeDocument/2006/relationships" id="257" r:id="R50fc010561b64b5a"/>
    <p:sldId xmlns:r="http://schemas.openxmlformats.org/officeDocument/2006/relationships" id="258" r:id="R4751910aaf9d4af1"/>
    <p:sldId xmlns:r="http://schemas.openxmlformats.org/officeDocument/2006/relationships" id="259" r:id="R841c036ac26c4977"/>
    <p:sldId xmlns:r="http://schemas.openxmlformats.org/officeDocument/2006/relationships" id="260" r:id="Rb006f55e2b114993"/>
    <p:sldId xmlns:r="http://schemas.openxmlformats.org/officeDocument/2006/relationships" id="261" r:id="Rd1ed4a4248334668"/>
    <p:sldId xmlns:r="http://schemas.openxmlformats.org/officeDocument/2006/relationships" id="262" r:id="R23120dff0c1e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f2325c30c448d" /><Relationship Type="http://schemas.openxmlformats.org/officeDocument/2006/relationships/slide" Target="/ppt/slides/slide1.xml" Id="R21cd78dd55f2468d" /><Relationship Type="http://schemas.openxmlformats.org/officeDocument/2006/relationships/slide" Target="/ppt/slides/slide2.xml" Id="R50fc010561b64b5a" /><Relationship Type="http://schemas.openxmlformats.org/officeDocument/2006/relationships/slide" Target="/ppt/slides/slide3.xml" Id="R4751910aaf9d4af1" /><Relationship Type="http://schemas.openxmlformats.org/officeDocument/2006/relationships/slide" Target="/ppt/slides/slide4.xml" Id="R841c036ac26c4977" /><Relationship Type="http://schemas.openxmlformats.org/officeDocument/2006/relationships/slide" Target="/ppt/slides/slide5.xml" Id="Rb006f55e2b114993" /><Relationship Type="http://schemas.openxmlformats.org/officeDocument/2006/relationships/slide" Target="/ppt/slides/slide6.xml" Id="Rd1ed4a4248334668" /><Relationship Type="http://schemas.openxmlformats.org/officeDocument/2006/relationships/slide" Target="/ppt/slides/slide7.xml" Id="R23120dff0c1e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68850fe17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9babcf9794c70" /><Relationship Type="http://schemas.openxmlformats.org/officeDocument/2006/relationships/theme" Target="/ppt/slideMasters/theme/theme1.xml" Id="Ra1640a7f27f1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9babcf979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19d230ac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d56174103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80fb6d03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125de40e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d5776760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321172b4b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b894fef0b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47 615 010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47 639 226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EGIL SOLLI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934 615 867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