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05d4551f5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781ee59e64885"/>
  </p:sldMasterIdLst>
  <p:sldIdLst>
    <p:sldId xmlns:r="http://schemas.openxmlformats.org/officeDocument/2006/relationships" id="256" r:id="R667cd8201c5d47cc"/>
    <p:sldId xmlns:r="http://schemas.openxmlformats.org/officeDocument/2006/relationships" id="257" r:id="R8ed5b122d7c141e3"/>
    <p:sldId xmlns:r="http://schemas.openxmlformats.org/officeDocument/2006/relationships" id="258" r:id="R9d508531c1ee4696"/>
    <p:sldId xmlns:r="http://schemas.openxmlformats.org/officeDocument/2006/relationships" id="259" r:id="Raa029eabe0e048e4"/>
    <p:sldId xmlns:r="http://schemas.openxmlformats.org/officeDocument/2006/relationships" id="260" r:id="R89bccfd3ddeb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781ee59e64885" /><Relationship Type="http://schemas.openxmlformats.org/officeDocument/2006/relationships/slide" Target="/ppt/slides/slide1.xml" Id="R667cd8201c5d47cc" /><Relationship Type="http://schemas.openxmlformats.org/officeDocument/2006/relationships/slide" Target="/ppt/slides/slide2.xml" Id="R8ed5b122d7c141e3" /><Relationship Type="http://schemas.openxmlformats.org/officeDocument/2006/relationships/slide" Target="/ppt/slides/slide3.xml" Id="R9d508531c1ee4696" /><Relationship Type="http://schemas.openxmlformats.org/officeDocument/2006/relationships/slide" Target="/ppt/slides/slide4.xml" Id="Raa029eabe0e048e4" /><Relationship Type="http://schemas.openxmlformats.org/officeDocument/2006/relationships/slide" Target="/ppt/slides/slide5.xml" Id="R89bccfd3ddeb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d9b82f03e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66dd2cda438d" /><Relationship Type="http://schemas.openxmlformats.org/officeDocument/2006/relationships/theme" Target="/ppt/slideMasters/theme/theme1.xml" Id="Rb04ef7917777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c66dd2cda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813c4fb0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5bd7593f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3153e586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fafb26a6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c97af02e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