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57c9887b5a4a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73d9e611fc422e"/>
  </p:sldMasterIdLst>
  <p:sldIdLst>
    <p:sldId xmlns:r="http://schemas.openxmlformats.org/officeDocument/2006/relationships" id="256" r:id="R20c95ab23a574f30"/>
    <p:sldId xmlns:r="http://schemas.openxmlformats.org/officeDocument/2006/relationships" id="257" r:id="R116cdc41f0e6412e"/>
    <p:sldId xmlns:r="http://schemas.openxmlformats.org/officeDocument/2006/relationships" id="258" r:id="R25de5d764b2b49df"/>
    <p:sldId xmlns:r="http://schemas.openxmlformats.org/officeDocument/2006/relationships" id="259" r:id="Rfcef0ea7daf34d5b"/>
    <p:sldId xmlns:r="http://schemas.openxmlformats.org/officeDocument/2006/relationships" id="260" r:id="Rfeab6a4a32e54ff7"/>
    <p:sldId xmlns:r="http://schemas.openxmlformats.org/officeDocument/2006/relationships" id="261" r:id="Rafae5863f3c24e2f"/>
    <p:sldId xmlns:r="http://schemas.openxmlformats.org/officeDocument/2006/relationships" id="262" r:id="R80aa356e13b447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73d9e611fc422e" /><Relationship Type="http://schemas.openxmlformats.org/officeDocument/2006/relationships/slide" Target="/ppt/slides/slide1.xml" Id="R20c95ab23a574f30" /><Relationship Type="http://schemas.openxmlformats.org/officeDocument/2006/relationships/slide" Target="/ppt/slides/slide2.xml" Id="R116cdc41f0e6412e" /><Relationship Type="http://schemas.openxmlformats.org/officeDocument/2006/relationships/slide" Target="/ppt/slides/slide3.xml" Id="R25de5d764b2b49df" /><Relationship Type="http://schemas.openxmlformats.org/officeDocument/2006/relationships/slide" Target="/ppt/slides/slide4.xml" Id="Rfcef0ea7daf34d5b" /><Relationship Type="http://schemas.openxmlformats.org/officeDocument/2006/relationships/slide" Target="/ppt/slides/slide5.xml" Id="Rfeab6a4a32e54ff7" /><Relationship Type="http://schemas.openxmlformats.org/officeDocument/2006/relationships/slide" Target="/ppt/slides/slide6.xml" Id="Rafae5863f3c24e2f" /><Relationship Type="http://schemas.openxmlformats.org/officeDocument/2006/relationships/slide" Target="/ppt/slides/slide7.xml" Id="R80aa356e13b447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c5512a3e54f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b4dc469434ced" /><Relationship Type="http://schemas.openxmlformats.org/officeDocument/2006/relationships/theme" Target="/ppt/slideMasters/theme/theme1.xml" Id="R5c42aa83451c45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2b4dc469434c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1d98e78bb48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608421d7c48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3a280484c4b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35174790143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3ec59470746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61ee108c342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95b574e0048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RUDCON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RUDCON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4 630 551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1 858 405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1 807 373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4 649 001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6 525 520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RUDCON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934 865 901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AS</a:t>
            </a:r>
          </a:p>
        </p:txBody>
      </p:sp>
    </p:spTree>
  </p:cSld>
  <p:clrMapOvr>
    <a:masterClrMapping xmlns:a="http://schemas.openxmlformats.org/drawingml/2006/main"/>
  </p:clrMapOvr>
</p:sld>
</file>