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7400c294d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06d23f94b4c56"/>
  </p:sldMasterIdLst>
  <p:sldIdLst>
    <p:sldId xmlns:r="http://schemas.openxmlformats.org/officeDocument/2006/relationships" id="256" r:id="Rd239ac34f4e64f1b"/>
    <p:sldId xmlns:r="http://schemas.openxmlformats.org/officeDocument/2006/relationships" id="257" r:id="Rb23d33da97804abc"/>
    <p:sldId xmlns:r="http://schemas.openxmlformats.org/officeDocument/2006/relationships" id="258" r:id="Rb7843d4638194e4b"/>
    <p:sldId xmlns:r="http://schemas.openxmlformats.org/officeDocument/2006/relationships" id="259" r:id="R23d040236b9e4ed3"/>
    <p:sldId xmlns:r="http://schemas.openxmlformats.org/officeDocument/2006/relationships" id="260" r:id="Rc666a89123c34f20"/>
    <p:sldId xmlns:r="http://schemas.openxmlformats.org/officeDocument/2006/relationships" id="261" r:id="R1c1e1f45234a4a72"/>
    <p:sldId xmlns:r="http://schemas.openxmlformats.org/officeDocument/2006/relationships" id="262" r:id="R14cbad4f0cdc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06d23f94b4c56" /><Relationship Type="http://schemas.openxmlformats.org/officeDocument/2006/relationships/slide" Target="/ppt/slides/slide1.xml" Id="Rd239ac34f4e64f1b" /><Relationship Type="http://schemas.openxmlformats.org/officeDocument/2006/relationships/slide" Target="/ppt/slides/slide2.xml" Id="Rb23d33da97804abc" /><Relationship Type="http://schemas.openxmlformats.org/officeDocument/2006/relationships/slide" Target="/ppt/slides/slide3.xml" Id="Rb7843d4638194e4b" /><Relationship Type="http://schemas.openxmlformats.org/officeDocument/2006/relationships/slide" Target="/ppt/slides/slide4.xml" Id="R23d040236b9e4ed3" /><Relationship Type="http://schemas.openxmlformats.org/officeDocument/2006/relationships/slide" Target="/ppt/slides/slide5.xml" Id="Rc666a89123c34f20" /><Relationship Type="http://schemas.openxmlformats.org/officeDocument/2006/relationships/slide" Target="/ppt/slides/slide6.xml" Id="R1c1e1f45234a4a72" /><Relationship Type="http://schemas.openxmlformats.org/officeDocument/2006/relationships/slide" Target="/ppt/slides/slide7.xml" Id="R14cbad4f0cdc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8a8a0bbaf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422b1244643ac" /><Relationship Type="http://schemas.openxmlformats.org/officeDocument/2006/relationships/theme" Target="/ppt/slideMasters/theme/theme1.xml" Id="R05bf01c22820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422b12446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c2d8b072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a21daf6d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1e451f5f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333c1b0f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3c0b6afd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a0769db9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849c8c8c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ØKONOMITJENESTER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333 024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Einastranda 330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934 871 138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ØKONOMITJENESTER AS</a:t>
            </a:r>
          </a:p>
        </p:txBody>
      </p:sp>
    </p:spTree>
  </p:cSld>
  <p:clrMapOvr>
    <a:masterClrMapping xmlns:a="http://schemas.openxmlformats.org/drawingml/2006/main"/>
  </p:clrMapOvr>
</p:sld>
</file>