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ddf4ee608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5c5553a874c14"/>
  </p:sldMasterIdLst>
  <p:sldIdLst>
    <p:sldId xmlns:r="http://schemas.openxmlformats.org/officeDocument/2006/relationships" id="256" r:id="Rf5198a57c3314b8f"/>
    <p:sldId xmlns:r="http://schemas.openxmlformats.org/officeDocument/2006/relationships" id="257" r:id="R22ac64e984a24dcb"/>
    <p:sldId xmlns:r="http://schemas.openxmlformats.org/officeDocument/2006/relationships" id="258" r:id="R76f180feef314ab3"/>
    <p:sldId xmlns:r="http://schemas.openxmlformats.org/officeDocument/2006/relationships" id="259" r:id="Rd35d0c137a614abb"/>
    <p:sldId xmlns:r="http://schemas.openxmlformats.org/officeDocument/2006/relationships" id="260" r:id="R6da15460da6046d9"/>
    <p:sldId xmlns:r="http://schemas.openxmlformats.org/officeDocument/2006/relationships" id="261" r:id="R79bdf825109c41e2"/>
    <p:sldId xmlns:r="http://schemas.openxmlformats.org/officeDocument/2006/relationships" id="262" r:id="Rf6e094ee4bc6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5c5553a874c14" /><Relationship Type="http://schemas.openxmlformats.org/officeDocument/2006/relationships/slide" Target="/ppt/slides/slide1.xml" Id="Rf5198a57c3314b8f" /><Relationship Type="http://schemas.openxmlformats.org/officeDocument/2006/relationships/slide" Target="/ppt/slides/slide2.xml" Id="R22ac64e984a24dcb" /><Relationship Type="http://schemas.openxmlformats.org/officeDocument/2006/relationships/slide" Target="/ppt/slides/slide3.xml" Id="R76f180feef314ab3" /><Relationship Type="http://schemas.openxmlformats.org/officeDocument/2006/relationships/slide" Target="/ppt/slides/slide4.xml" Id="Rd35d0c137a614abb" /><Relationship Type="http://schemas.openxmlformats.org/officeDocument/2006/relationships/slide" Target="/ppt/slides/slide5.xml" Id="R6da15460da6046d9" /><Relationship Type="http://schemas.openxmlformats.org/officeDocument/2006/relationships/slide" Target="/ppt/slides/slide6.xml" Id="R79bdf825109c41e2" /><Relationship Type="http://schemas.openxmlformats.org/officeDocument/2006/relationships/slide" Target="/ppt/slides/slide7.xml" Id="Rf6e094ee4bc6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cc3f35d9e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2d009a5084199" /><Relationship Type="http://schemas.openxmlformats.org/officeDocument/2006/relationships/theme" Target="/ppt/slideMasters/theme/theme1.xml" Id="R099e05ae73da46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2d009a508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d1feda72e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d6ae549d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0317811b7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1a48022e9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0c8a59c2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f168e537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f785f3338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EDGAR GRANLI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