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8de8400708a44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c60c73e58374bbf"/>
  </p:sldMasterIdLst>
  <p:sldIdLst>
    <p:sldId xmlns:r="http://schemas.openxmlformats.org/officeDocument/2006/relationships" id="256" r:id="R5e74b5ff0762403e"/>
    <p:sldId xmlns:r="http://schemas.openxmlformats.org/officeDocument/2006/relationships" id="257" r:id="Rf680425655814810"/>
    <p:sldId xmlns:r="http://schemas.openxmlformats.org/officeDocument/2006/relationships" id="258" r:id="Re7b2014722e14b73"/>
    <p:sldId xmlns:r="http://schemas.openxmlformats.org/officeDocument/2006/relationships" id="259" r:id="R3be180236dda4ff7"/>
    <p:sldId xmlns:r="http://schemas.openxmlformats.org/officeDocument/2006/relationships" id="260" r:id="R1c8a8d3d247044c6"/>
    <p:sldId xmlns:r="http://schemas.openxmlformats.org/officeDocument/2006/relationships" id="261" r:id="R474394580584432a"/>
    <p:sldId xmlns:r="http://schemas.openxmlformats.org/officeDocument/2006/relationships" id="262" r:id="R5f442cc26d50438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60c73e58374bbf" /><Relationship Type="http://schemas.openxmlformats.org/officeDocument/2006/relationships/slide" Target="/ppt/slides/slide1.xml" Id="R5e74b5ff0762403e" /><Relationship Type="http://schemas.openxmlformats.org/officeDocument/2006/relationships/slide" Target="/ppt/slides/slide2.xml" Id="Rf680425655814810" /><Relationship Type="http://schemas.openxmlformats.org/officeDocument/2006/relationships/slide" Target="/ppt/slides/slide3.xml" Id="Re7b2014722e14b73" /><Relationship Type="http://schemas.openxmlformats.org/officeDocument/2006/relationships/slide" Target="/ppt/slides/slide4.xml" Id="R3be180236dda4ff7" /><Relationship Type="http://schemas.openxmlformats.org/officeDocument/2006/relationships/slide" Target="/ppt/slides/slide5.xml" Id="R1c8a8d3d247044c6" /><Relationship Type="http://schemas.openxmlformats.org/officeDocument/2006/relationships/slide" Target="/ppt/slides/slide6.xml" Id="R474394580584432a" /><Relationship Type="http://schemas.openxmlformats.org/officeDocument/2006/relationships/slide" Target="/ppt/slides/slide7.xml" Id="R5f442cc26d50438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4975e6513240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96769b68594b49" /><Relationship Type="http://schemas.openxmlformats.org/officeDocument/2006/relationships/theme" Target="/ppt/slideMasters/theme/theme1.xml" Id="Ra7fbd3cd4d604c6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196769b68594b4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26ce3bb51943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ff3542cc743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3b24f2f4bb4c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7fbca90c45469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fa3081156f46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ffe1c5a3144cf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abbea164940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DØVIK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DØVIK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DØVIK REGNSKAP AS ble etablert [år] og holder til i Undrumsdal.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DØVIK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DØVIK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DØVIK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440 025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22 087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18 658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42 158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190 151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DØVIK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TORGEIR DØVIK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DØVIK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Solbyveien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3176 Undrumsdal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934 911 318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DØVIK REGNSKAP AS</a:t>
            </a:r>
          </a:p>
        </p:txBody>
      </p:sp>
    </p:spTree>
  </p:cSld>
  <p:clrMapOvr>
    <a:masterClrMapping xmlns:a="http://schemas.openxmlformats.org/drawingml/2006/main"/>
  </p:clrMapOvr>
</p:sld>
</file>