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dbdbd6c88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c33d272ee94cb6"/>
  </p:sldMasterIdLst>
  <p:sldIdLst>
    <p:sldId xmlns:r="http://schemas.openxmlformats.org/officeDocument/2006/relationships" id="256" r:id="Re7ff7e4c13e543b2"/>
    <p:sldId xmlns:r="http://schemas.openxmlformats.org/officeDocument/2006/relationships" id="257" r:id="Rda246c98eaa8405e"/>
    <p:sldId xmlns:r="http://schemas.openxmlformats.org/officeDocument/2006/relationships" id="258" r:id="Rf53fefae829c4ecc"/>
    <p:sldId xmlns:r="http://schemas.openxmlformats.org/officeDocument/2006/relationships" id="259" r:id="R1a8e4ea4fe404004"/>
    <p:sldId xmlns:r="http://schemas.openxmlformats.org/officeDocument/2006/relationships" id="260" r:id="R7461f9bc43734b3e"/>
    <p:sldId xmlns:r="http://schemas.openxmlformats.org/officeDocument/2006/relationships" id="261" r:id="Rffbdc62849424ad5"/>
    <p:sldId xmlns:r="http://schemas.openxmlformats.org/officeDocument/2006/relationships" id="262" r:id="R8f73a4838ac247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33d272ee94cb6" /><Relationship Type="http://schemas.openxmlformats.org/officeDocument/2006/relationships/slide" Target="/ppt/slides/slide1.xml" Id="Re7ff7e4c13e543b2" /><Relationship Type="http://schemas.openxmlformats.org/officeDocument/2006/relationships/slide" Target="/ppt/slides/slide2.xml" Id="Rda246c98eaa8405e" /><Relationship Type="http://schemas.openxmlformats.org/officeDocument/2006/relationships/slide" Target="/ppt/slides/slide3.xml" Id="Rf53fefae829c4ecc" /><Relationship Type="http://schemas.openxmlformats.org/officeDocument/2006/relationships/slide" Target="/ppt/slides/slide4.xml" Id="R1a8e4ea4fe404004" /><Relationship Type="http://schemas.openxmlformats.org/officeDocument/2006/relationships/slide" Target="/ppt/slides/slide5.xml" Id="R7461f9bc43734b3e" /><Relationship Type="http://schemas.openxmlformats.org/officeDocument/2006/relationships/slide" Target="/ppt/slides/slide6.xml" Id="Rffbdc62849424ad5" /><Relationship Type="http://schemas.openxmlformats.org/officeDocument/2006/relationships/slide" Target="/ppt/slides/slide7.xml" Id="R8f73a4838ac247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adbf89467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9da9549b04eeb" /><Relationship Type="http://schemas.openxmlformats.org/officeDocument/2006/relationships/theme" Target="/ppt/slideMasters/theme/theme1.xml" Id="Rdb016649e876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9da9549b0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cf6eef6cb4b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f418ffae0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95069a98149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82b18fd6e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659026cdb40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761159940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712743ebe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BJØRKELANGEN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BJØRKELANGEN MASKIN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157 662 526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9 723 080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73 777 594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MYHRVOLD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LYSHEIM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O.F.HOLDING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Bliksrud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63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bjorkelangen@eiksenteret.com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934 938 852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MASKIN AS</a:t>
            </a:r>
          </a:p>
        </p:txBody>
      </p:sp>
    </p:spTree>
  </p:cSld>
  <p:clrMapOvr>
    <a:masterClrMapping xmlns:a="http://schemas.openxmlformats.org/drawingml/2006/main"/>
  </p:clrMapOvr>
</p:sld>
</file>