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aec6f1af1d47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4d7ba7f744417a"/>
  </p:sldMasterIdLst>
  <p:sldIdLst>
    <p:sldId xmlns:r="http://schemas.openxmlformats.org/officeDocument/2006/relationships" id="256" r:id="Rc693ee32f8844d6c"/>
    <p:sldId xmlns:r="http://schemas.openxmlformats.org/officeDocument/2006/relationships" id="257" r:id="R2546513628074552"/>
    <p:sldId xmlns:r="http://schemas.openxmlformats.org/officeDocument/2006/relationships" id="258" r:id="Rb197bf6fd28c475c"/>
    <p:sldId xmlns:r="http://schemas.openxmlformats.org/officeDocument/2006/relationships" id="259" r:id="R4e70d481911c4ad1"/>
    <p:sldId xmlns:r="http://schemas.openxmlformats.org/officeDocument/2006/relationships" id="260" r:id="Rf6b0b75dfe444673"/>
    <p:sldId xmlns:r="http://schemas.openxmlformats.org/officeDocument/2006/relationships" id="261" r:id="Rffad65e0c7fd42ad"/>
    <p:sldId xmlns:r="http://schemas.openxmlformats.org/officeDocument/2006/relationships" id="262" r:id="Rf9bd5c1f129a4b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4d7ba7f744417a" /><Relationship Type="http://schemas.openxmlformats.org/officeDocument/2006/relationships/slide" Target="/ppt/slides/slide1.xml" Id="Rc693ee32f8844d6c" /><Relationship Type="http://schemas.openxmlformats.org/officeDocument/2006/relationships/slide" Target="/ppt/slides/slide2.xml" Id="R2546513628074552" /><Relationship Type="http://schemas.openxmlformats.org/officeDocument/2006/relationships/slide" Target="/ppt/slides/slide3.xml" Id="Rb197bf6fd28c475c" /><Relationship Type="http://schemas.openxmlformats.org/officeDocument/2006/relationships/slide" Target="/ppt/slides/slide4.xml" Id="R4e70d481911c4ad1" /><Relationship Type="http://schemas.openxmlformats.org/officeDocument/2006/relationships/slide" Target="/ppt/slides/slide5.xml" Id="Rf6b0b75dfe444673" /><Relationship Type="http://schemas.openxmlformats.org/officeDocument/2006/relationships/slide" Target="/ppt/slides/slide6.xml" Id="Rffad65e0c7fd42ad" /><Relationship Type="http://schemas.openxmlformats.org/officeDocument/2006/relationships/slide" Target="/ppt/slides/slide7.xml" Id="Rf9bd5c1f129a4b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d6e0be154041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3b7723f034fe2" /><Relationship Type="http://schemas.openxmlformats.org/officeDocument/2006/relationships/theme" Target="/ppt/slideMasters/theme/theme1.xml" Id="Rc51731648ab74fe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23b7723f034f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4c3ba0a3640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e73abc9424b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3ea5200ad48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3f5f892c941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070ce1d13242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9453e885a40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3df21001c4e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BUILDR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BUILDR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621 016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1 491 563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MICHAEL SVEEN IMAFIDON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Anton Tschudis vei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934 948 939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