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590ed09473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5fe9f1ac5b49cd"/>
  </p:sldMasterIdLst>
  <p:sldIdLst>
    <p:sldId xmlns:r="http://schemas.openxmlformats.org/officeDocument/2006/relationships" id="256" r:id="Rf6525859e13945d6"/>
    <p:sldId xmlns:r="http://schemas.openxmlformats.org/officeDocument/2006/relationships" id="257" r:id="R55dc591c653a4233"/>
    <p:sldId xmlns:r="http://schemas.openxmlformats.org/officeDocument/2006/relationships" id="258" r:id="R061fd2154e6147b4"/>
    <p:sldId xmlns:r="http://schemas.openxmlformats.org/officeDocument/2006/relationships" id="259" r:id="R0004e4b1f5854b30"/>
    <p:sldId xmlns:r="http://schemas.openxmlformats.org/officeDocument/2006/relationships" id="260" r:id="R48d6518e7f534983"/>
    <p:sldId xmlns:r="http://schemas.openxmlformats.org/officeDocument/2006/relationships" id="261" r:id="R9bb123554a6e4c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fe9f1ac5b49cd" /><Relationship Type="http://schemas.openxmlformats.org/officeDocument/2006/relationships/slide" Target="/ppt/slides/slide1.xml" Id="Rf6525859e13945d6" /><Relationship Type="http://schemas.openxmlformats.org/officeDocument/2006/relationships/slide" Target="/ppt/slides/slide2.xml" Id="R55dc591c653a4233" /><Relationship Type="http://schemas.openxmlformats.org/officeDocument/2006/relationships/slide" Target="/ppt/slides/slide3.xml" Id="R061fd2154e6147b4" /><Relationship Type="http://schemas.openxmlformats.org/officeDocument/2006/relationships/slide" Target="/ppt/slides/slide4.xml" Id="R0004e4b1f5854b30" /><Relationship Type="http://schemas.openxmlformats.org/officeDocument/2006/relationships/slide" Target="/ppt/slides/slide5.xml" Id="R48d6518e7f534983" /><Relationship Type="http://schemas.openxmlformats.org/officeDocument/2006/relationships/slide" Target="/ppt/slides/slide6.xml" Id="R9bb123554a6e4c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7b56afad2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d678521c24a54" /><Relationship Type="http://schemas.openxmlformats.org/officeDocument/2006/relationships/theme" Target="/ppt/slideMasters/theme/theme1.xml" Id="R256eb601dd3d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6d678521c24a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7d3f82bfa4c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3c272b8ae45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4fdd483f947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2797dbb4a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777c4356b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4f8ca0142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