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21526cfc93494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88ddcc6da440ac"/>
  </p:sldMasterIdLst>
  <p:sldIdLst>
    <p:sldId xmlns:r="http://schemas.openxmlformats.org/officeDocument/2006/relationships" id="256" r:id="R5e6225d641d74cac"/>
    <p:sldId xmlns:r="http://schemas.openxmlformats.org/officeDocument/2006/relationships" id="257" r:id="Rbf97131c0808425c"/>
    <p:sldId xmlns:r="http://schemas.openxmlformats.org/officeDocument/2006/relationships" id="258" r:id="Rff6805a8aae7405c"/>
    <p:sldId xmlns:r="http://schemas.openxmlformats.org/officeDocument/2006/relationships" id="259" r:id="R2ea55df2cf374dc4"/>
    <p:sldId xmlns:r="http://schemas.openxmlformats.org/officeDocument/2006/relationships" id="260" r:id="Rc4603225f8d74d21"/>
    <p:sldId xmlns:r="http://schemas.openxmlformats.org/officeDocument/2006/relationships" id="261" r:id="R5c806a66ddaa4b0d"/>
    <p:sldId xmlns:r="http://schemas.openxmlformats.org/officeDocument/2006/relationships" id="262" r:id="Rb63017ada99f47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88ddcc6da440ac" /><Relationship Type="http://schemas.openxmlformats.org/officeDocument/2006/relationships/slide" Target="/ppt/slides/slide1.xml" Id="R5e6225d641d74cac" /><Relationship Type="http://schemas.openxmlformats.org/officeDocument/2006/relationships/slide" Target="/ppt/slides/slide2.xml" Id="Rbf97131c0808425c" /><Relationship Type="http://schemas.openxmlformats.org/officeDocument/2006/relationships/slide" Target="/ppt/slides/slide3.xml" Id="Rff6805a8aae7405c" /><Relationship Type="http://schemas.openxmlformats.org/officeDocument/2006/relationships/slide" Target="/ppt/slides/slide4.xml" Id="R2ea55df2cf374dc4" /><Relationship Type="http://schemas.openxmlformats.org/officeDocument/2006/relationships/slide" Target="/ppt/slides/slide5.xml" Id="Rc4603225f8d74d21" /><Relationship Type="http://schemas.openxmlformats.org/officeDocument/2006/relationships/slide" Target="/ppt/slides/slide6.xml" Id="R5c806a66ddaa4b0d" /><Relationship Type="http://schemas.openxmlformats.org/officeDocument/2006/relationships/slide" Target="/ppt/slides/slide7.xml" Id="Rb63017ada99f47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57c9cd614e44f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7f914b4e33458a" /><Relationship Type="http://schemas.openxmlformats.org/officeDocument/2006/relationships/theme" Target="/ppt/slideMasters/theme/theme1.xml" Id="R7c60838a734c40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7f914b4e3345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c2a1c200b946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46814ed5c43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4adbc9465143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7106be82d4b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30e07674d4af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f4b4b40efb4f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4c57b252743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ANDERS HESSEVIK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HESSEVIK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43 493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43 493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HESSEVIK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Anders Hessevik, Parkveien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934 957 504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ANDERS HESSEVIK AS</a:t>
            </a:r>
          </a:p>
        </p:txBody>
      </p:sp>
    </p:spTree>
  </p:cSld>
  <p:clrMapOvr>
    <a:masterClrMapping xmlns:a="http://schemas.openxmlformats.org/drawingml/2006/main"/>
  </p:clrMapOvr>
</p:sld>
</file>