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3b115039ce46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a05e3d2923435a"/>
  </p:sldMasterIdLst>
  <p:sldIdLst>
    <p:sldId xmlns:r="http://schemas.openxmlformats.org/officeDocument/2006/relationships" id="256" r:id="Rf7da2dea5b03414d"/>
    <p:sldId xmlns:r="http://schemas.openxmlformats.org/officeDocument/2006/relationships" id="257" r:id="Rc6ef40bab16341e5"/>
    <p:sldId xmlns:r="http://schemas.openxmlformats.org/officeDocument/2006/relationships" id="258" r:id="R958a56e592d64602"/>
    <p:sldId xmlns:r="http://schemas.openxmlformats.org/officeDocument/2006/relationships" id="259" r:id="R3dded1619ee34e74"/>
    <p:sldId xmlns:r="http://schemas.openxmlformats.org/officeDocument/2006/relationships" id="260" r:id="R79689accb50c4e9f"/>
    <p:sldId xmlns:r="http://schemas.openxmlformats.org/officeDocument/2006/relationships" id="261" r:id="Rec2e5aad478340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05e3d2923435a" /><Relationship Type="http://schemas.openxmlformats.org/officeDocument/2006/relationships/slide" Target="/ppt/slides/slide1.xml" Id="Rf7da2dea5b03414d" /><Relationship Type="http://schemas.openxmlformats.org/officeDocument/2006/relationships/slide" Target="/ppt/slides/slide2.xml" Id="Rc6ef40bab16341e5" /><Relationship Type="http://schemas.openxmlformats.org/officeDocument/2006/relationships/slide" Target="/ppt/slides/slide3.xml" Id="R958a56e592d64602" /><Relationship Type="http://schemas.openxmlformats.org/officeDocument/2006/relationships/slide" Target="/ppt/slides/slide4.xml" Id="R3dded1619ee34e74" /><Relationship Type="http://schemas.openxmlformats.org/officeDocument/2006/relationships/slide" Target="/ppt/slides/slide5.xml" Id="R79689accb50c4e9f" /><Relationship Type="http://schemas.openxmlformats.org/officeDocument/2006/relationships/slide" Target="/ppt/slides/slide6.xml" Id="Rec2e5aad478340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67114c71743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836856fa54f69" /><Relationship Type="http://schemas.openxmlformats.org/officeDocument/2006/relationships/theme" Target="/ppt/slideMasters/theme/theme1.xml" Id="R993903cc982f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a836856fa54f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9bfc3bc3149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e7b95a07a4a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8570751fb46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3018f5dea4b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43b8cf5614a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76cc3e78643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O.J. Brochs gate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934 965 310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BERGEN AS</a:t>
            </a:r>
          </a:p>
        </p:txBody>
      </p:sp>
    </p:spTree>
  </p:cSld>
  <p:clrMapOvr>
    <a:masterClrMapping xmlns:a="http://schemas.openxmlformats.org/drawingml/2006/main"/>
  </p:clrMapOvr>
</p:sld>
</file>