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f9751d948c48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4a85f23d7a42f0"/>
  </p:sldMasterIdLst>
  <p:sldIdLst>
    <p:sldId xmlns:r="http://schemas.openxmlformats.org/officeDocument/2006/relationships" id="256" r:id="Rb5ad33ddc82d4add"/>
    <p:sldId xmlns:r="http://schemas.openxmlformats.org/officeDocument/2006/relationships" id="257" r:id="R38e84e6e899b495a"/>
    <p:sldId xmlns:r="http://schemas.openxmlformats.org/officeDocument/2006/relationships" id="258" r:id="R545c43699358429e"/>
    <p:sldId xmlns:r="http://schemas.openxmlformats.org/officeDocument/2006/relationships" id="259" r:id="R0a015484a7e64956"/>
    <p:sldId xmlns:r="http://schemas.openxmlformats.org/officeDocument/2006/relationships" id="260" r:id="R4d58fb97a56c4d28"/>
    <p:sldId xmlns:r="http://schemas.openxmlformats.org/officeDocument/2006/relationships" id="261" r:id="Ra65d6ec92c6b4e9f"/>
    <p:sldId xmlns:r="http://schemas.openxmlformats.org/officeDocument/2006/relationships" id="262" r:id="Reaedd7815ac448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4a85f23d7a42f0" /><Relationship Type="http://schemas.openxmlformats.org/officeDocument/2006/relationships/slide" Target="/ppt/slides/slide1.xml" Id="Rb5ad33ddc82d4add" /><Relationship Type="http://schemas.openxmlformats.org/officeDocument/2006/relationships/slide" Target="/ppt/slides/slide2.xml" Id="R38e84e6e899b495a" /><Relationship Type="http://schemas.openxmlformats.org/officeDocument/2006/relationships/slide" Target="/ppt/slides/slide3.xml" Id="R545c43699358429e" /><Relationship Type="http://schemas.openxmlformats.org/officeDocument/2006/relationships/slide" Target="/ppt/slides/slide4.xml" Id="R0a015484a7e64956" /><Relationship Type="http://schemas.openxmlformats.org/officeDocument/2006/relationships/slide" Target="/ppt/slides/slide5.xml" Id="R4d58fb97a56c4d28" /><Relationship Type="http://schemas.openxmlformats.org/officeDocument/2006/relationships/slide" Target="/ppt/slides/slide6.xml" Id="Ra65d6ec92c6b4e9f" /><Relationship Type="http://schemas.openxmlformats.org/officeDocument/2006/relationships/slide" Target="/ppt/slides/slide7.xml" Id="Reaedd7815ac448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95cec761ff48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49abb6ccb44c5" /><Relationship Type="http://schemas.openxmlformats.org/officeDocument/2006/relationships/theme" Target="/ppt/slideMasters/theme/theme1.xml" Id="R537cb000c6b14d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c49abb6ccb44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95981ed8045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0840714b245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2a50e08fa4e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e469d784940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163b2f6cb4e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cd48b68134e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6fb9acfec4a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BERGEN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BERGEN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36 636 605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1 621 268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1 261 177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9 340 165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VEST HOLDING AS  –  97,5 %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HOLDING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O.J. Brochs gate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934 965 310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