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625167a88446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0cf46548a249ad"/>
  </p:sldMasterIdLst>
  <p:sldIdLst>
    <p:sldId xmlns:r="http://schemas.openxmlformats.org/officeDocument/2006/relationships" id="256" r:id="R5ca1ddc9ac9c4b10"/>
    <p:sldId xmlns:r="http://schemas.openxmlformats.org/officeDocument/2006/relationships" id="257" r:id="Rebd25b0747e44612"/>
    <p:sldId xmlns:r="http://schemas.openxmlformats.org/officeDocument/2006/relationships" id="258" r:id="Rb9883098e6d343d8"/>
    <p:sldId xmlns:r="http://schemas.openxmlformats.org/officeDocument/2006/relationships" id="259" r:id="R6d8e6d8df7af47c3"/>
    <p:sldId xmlns:r="http://schemas.openxmlformats.org/officeDocument/2006/relationships" id="260" r:id="R1e82c2d42e7d4788"/>
    <p:sldId xmlns:r="http://schemas.openxmlformats.org/officeDocument/2006/relationships" id="261" r:id="R4c0ebc0732514ead"/>
    <p:sldId xmlns:r="http://schemas.openxmlformats.org/officeDocument/2006/relationships" id="262" r:id="R55c2f268b22f44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cf46548a249ad" /><Relationship Type="http://schemas.openxmlformats.org/officeDocument/2006/relationships/slide" Target="/ppt/slides/slide1.xml" Id="R5ca1ddc9ac9c4b10" /><Relationship Type="http://schemas.openxmlformats.org/officeDocument/2006/relationships/slide" Target="/ppt/slides/slide2.xml" Id="Rebd25b0747e44612" /><Relationship Type="http://schemas.openxmlformats.org/officeDocument/2006/relationships/slide" Target="/ppt/slides/slide3.xml" Id="Rb9883098e6d343d8" /><Relationship Type="http://schemas.openxmlformats.org/officeDocument/2006/relationships/slide" Target="/ppt/slides/slide4.xml" Id="R6d8e6d8df7af47c3" /><Relationship Type="http://schemas.openxmlformats.org/officeDocument/2006/relationships/slide" Target="/ppt/slides/slide5.xml" Id="R1e82c2d42e7d4788" /><Relationship Type="http://schemas.openxmlformats.org/officeDocument/2006/relationships/slide" Target="/ppt/slides/slide6.xml" Id="R4c0ebc0732514ead" /><Relationship Type="http://schemas.openxmlformats.org/officeDocument/2006/relationships/slide" Target="/ppt/slides/slide7.xml" Id="R55c2f268b22f44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e0b2c66c548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549a8ec1a4cc9" /><Relationship Type="http://schemas.openxmlformats.org/officeDocument/2006/relationships/theme" Target="/ppt/slideMasters/theme/theme1.xml" Id="R4beb44a316d441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5549a8ec1a4c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9f0661c804c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0b577e22d43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5ca966f4d4a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d496ce91043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8afaebe004c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3cf69b95d4e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19dffb71d47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WÅGESOLBERG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WÅGESOLBERG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WÅGESOLBERG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WÅGESOLBERG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WÅGESOLBERG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WÅGESOLBERG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WÅGESOLBERG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HEINE SOLBERG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WÅGE NYGÅRD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WÅGESOLBERG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Repelen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934 972 325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WÅGESOLBERG AS</a:t>
            </a:r>
          </a:p>
        </p:txBody>
      </p:sp>
    </p:spTree>
  </p:cSld>
  <p:clrMapOvr>
    <a:masterClrMapping xmlns:a="http://schemas.openxmlformats.org/drawingml/2006/main"/>
  </p:clrMapOvr>
</p:sld>
</file>