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6d624cc16944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6ad81362a45d7"/>
  </p:sldMasterIdLst>
  <p:sldIdLst>
    <p:sldId xmlns:r="http://schemas.openxmlformats.org/officeDocument/2006/relationships" id="256" r:id="Rd66aeb79b2374a11"/>
    <p:sldId xmlns:r="http://schemas.openxmlformats.org/officeDocument/2006/relationships" id="257" r:id="R5828379d7ab345e1"/>
    <p:sldId xmlns:r="http://schemas.openxmlformats.org/officeDocument/2006/relationships" id="258" r:id="R7930026b93654537"/>
    <p:sldId xmlns:r="http://schemas.openxmlformats.org/officeDocument/2006/relationships" id="259" r:id="R395755f377914fd5"/>
    <p:sldId xmlns:r="http://schemas.openxmlformats.org/officeDocument/2006/relationships" id="260" r:id="R148a9d1cbe6b4c3d"/>
    <p:sldId xmlns:r="http://schemas.openxmlformats.org/officeDocument/2006/relationships" id="261" r:id="R2929c971056a43ea"/>
    <p:sldId xmlns:r="http://schemas.openxmlformats.org/officeDocument/2006/relationships" id="262" r:id="Ra08bebc52500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6ad81362a45d7" /><Relationship Type="http://schemas.openxmlformats.org/officeDocument/2006/relationships/slide" Target="/ppt/slides/slide1.xml" Id="Rd66aeb79b2374a11" /><Relationship Type="http://schemas.openxmlformats.org/officeDocument/2006/relationships/slide" Target="/ppt/slides/slide2.xml" Id="R5828379d7ab345e1" /><Relationship Type="http://schemas.openxmlformats.org/officeDocument/2006/relationships/slide" Target="/ppt/slides/slide3.xml" Id="R7930026b93654537" /><Relationship Type="http://schemas.openxmlformats.org/officeDocument/2006/relationships/slide" Target="/ppt/slides/slide4.xml" Id="R395755f377914fd5" /><Relationship Type="http://schemas.openxmlformats.org/officeDocument/2006/relationships/slide" Target="/ppt/slides/slide5.xml" Id="R148a9d1cbe6b4c3d" /><Relationship Type="http://schemas.openxmlformats.org/officeDocument/2006/relationships/slide" Target="/ppt/slides/slide6.xml" Id="R2929c971056a43ea" /><Relationship Type="http://schemas.openxmlformats.org/officeDocument/2006/relationships/slide" Target="/ppt/slides/slide7.xml" Id="Ra08bebc52500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5f0f46d21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7657dfdfa4171" /><Relationship Type="http://schemas.openxmlformats.org/officeDocument/2006/relationships/theme" Target="/ppt/slideMasters/theme/theme1.xml" Id="R0c9aee463bd34e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7657dfdfa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ac61aa083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13a1924dd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bc09c5f2e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19a984b21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fffbf154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8e6a0ed0540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13c201fd3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UNIVERSAL PRESENTKORT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UNIVERSAL PRESENTKORT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27 501 207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44 222 083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435 712 026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Grensen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