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eba5568dbb4c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493b050331425c"/>
  </p:sldMasterIdLst>
  <p:sldIdLst>
    <p:sldId xmlns:r="http://schemas.openxmlformats.org/officeDocument/2006/relationships" id="256" r:id="R2635c2b17f77463c"/>
    <p:sldId xmlns:r="http://schemas.openxmlformats.org/officeDocument/2006/relationships" id="257" r:id="Rca5555cc74d34698"/>
    <p:sldId xmlns:r="http://schemas.openxmlformats.org/officeDocument/2006/relationships" id="258" r:id="Rcbbd4b7742a74c1b"/>
    <p:sldId xmlns:r="http://schemas.openxmlformats.org/officeDocument/2006/relationships" id="259" r:id="R064ad8331caa4a17"/>
    <p:sldId xmlns:r="http://schemas.openxmlformats.org/officeDocument/2006/relationships" id="260" r:id="R787cf10d5be34d95"/>
    <p:sldId xmlns:r="http://schemas.openxmlformats.org/officeDocument/2006/relationships" id="261" r:id="R37cd32d5330e498d"/>
    <p:sldId xmlns:r="http://schemas.openxmlformats.org/officeDocument/2006/relationships" id="262" r:id="Re9ff6d9690dc49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493b050331425c" /><Relationship Type="http://schemas.openxmlformats.org/officeDocument/2006/relationships/slide" Target="/ppt/slides/slide1.xml" Id="R2635c2b17f77463c" /><Relationship Type="http://schemas.openxmlformats.org/officeDocument/2006/relationships/slide" Target="/ppt/slides/slide2.xml" Id="Rca5555cc74d34698" /><Relationship Type="http://schemas.openxmlformats.org/officeDocument/2006/relationships/slide" Target="/ppt/slides/slide3.xml" Id="Rcbbd4b7742a74c1b" /><Relationship Type="http://schemas.openxmlformats.org/officeDocument/2006/relationships/slide" Target="/ppt/slides/slide4.xml" Id="R064ad8331caa4a17" /><Relationship Type="http://schemas.openxmlformats.org/officeDocument/2006/relationships/slide" Target="/ppt/slides/slide5.xml" Id="R787cf10d5be34d95" /><Relationship Type="http://schemas.openxmlformats.org/officeDocument/2006/relationships/slide" Target="/ppt/slides/slide6.xml" Id="R37cd32d5330e498d" /><Relationship Type="http://schemas.openxmlformats.org/officeDocument/2006/relationships/slide" Target="/ppt/slides/slide7.xml" Id="Re9ff6d9690dc49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319954a7dc47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c2bc12b694b2a" /><Relationship Type="http://schemas.openxmlformats.org/officeDocument/2006/relationships/theme" Target="/ppt/slideMasters/theme/theme1.xml" Id="R9f82b6aacd5d46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9c2bc12b694b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12424256741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9de354a534f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227e4ee0043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fe9035efa49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7e2963c4448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993bbc1894d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0d24d467440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BØLGEN ØKONOMIPARTNER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BØLGEN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BØLGEN ØKONOMIPARTNER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BØLGEN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BØLGEN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BØLGEN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12 816 246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3 888 114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3 057 257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5 628 547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BØLGEN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VALUE GROUP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BØLGEN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Kongsveien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935 018 366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BØLGEN ØKONOMIPARTNER AS</a:t>
            </a:r>
          </a:p>
        </p:txBody>
      </p:sp>
    </p:spTree>
  </p:cSld>
  <p:clrMapOvr>
    <a:masterClrMapping xmlns:a="http://schemas.openxmlformats.org/drawingml/2006/main"/>
  </p:clrMapOvr>
</p:sld>
</file>