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939bb85ec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48bd7b1e24531"/>
  </p:sldMasterIdLst>
  <p:sldIdLst>
    <p:sldId xmlns:r="http://schemas.openxmlformats.org/officeDocument/2006/relationships" id="256" r:id="R171b2181aad348dc"/>
    <p:sldId xmlns:r="http://schemas.openxmlformats.org/officeDocument/2006/relationships" id="257" r:id="Rb7c392d31da54e2c"/>
    <p:sldId xmlns:r="http://schemas.openxmlformats.org/officeDocument/2006/relationships" id="258" r:id="Rb280336c07084ce2"/>
    <p:sldId xmlns:r="http://schemas.openxmlformats.org/officeDocument/2006/relationships" id="259" r:id="R32e5ab9644994fdf"/>
    <p:sldId xmlns:r="http://schemas.openxmlformats.org/officeDocument/2006/relationships" id="260" r:id="Rd6441f64ad7b4ad9"/>
    <p:sldId xmlns:r="http://schemas.openxmlformats.org/officeDocument/2006/relationships" id="261" r:id="R7ddb9c1e33f8437f"/>
    <p:sldId xmlns:r="http://schemas.openxmlformats.org/officeDocument/2006/relationships" id="262" r:id="Rc94c3f2dcd814d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48bd7b1e24531" /><Relationship Type="http://schemas.openxmlformats.org/officeDocument/2006/relationships/slide" Target="/ppt/slides/slide1.xml" Id="R171b2181aad348dc" /><Relationship Type="http://schemas.openxmlformats.org/officeDocument/2006/relationships/slide" Target="/ppt/slides/slide2.xml" Id="Rb7c392d31da54e2c" /><Relationship Type="http://schemas.openxmlformats.org/officeDocument/2006/relationships/slide" Target="/ppt/slides/slide3.xml" Id="Rb280336c07084ce2" /><Relationship Type="http://schemas.openxmlformats.org/officeDocument/2006/relationships/slide" Target="/ppt/slides/slide4.xml" Id="R32e5ab9644994fdf" /><Relationship Type="http://schemas.openxmlformats.org/officeDocument/2006/relationships/slide" Target="/ppt/slides/slide5.xml" Id="Rd6441f64ad7b4ad9" /><Relationship Type="http://schemas.openxmlformats.org/officeDocument/2006/relationships/slide" Target="/ppt/slides/slide6.xml" Id="R7ddb9c1e33f8437f" /><Relationship Type="http://schemas.openxmlformats.org/officeDocument/2006/relationships/slide" Target="/ppt/slides/slide7.xml" Id="Rc94c3f2dcd814d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54786c6ad348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820a64d4454b" /><Relationship Type="http://schemas.openxmlformats.org/officeDocument/2006/relationships/theme" Target="/ppt/slideMasters/theme/theme1.xml" Id="R8f780dfa3b964a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4a820a64d4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c35202f7c45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8cbc6615246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4c94a3a3d47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fbd35075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6e1a594344d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693772bee4f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f1dd06f6544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VOLLENGEN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VOLLENGEN TRANSPORT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1 837 481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168 848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160 381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685 609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VOLLENGEN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VOLLENGEN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OTTAR VOLLENGEN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Kvemyrvegen 291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2388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935 079 985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VOLLENGEN TRANSPORT AS</a:t>
            </a:r>
          </a:p>
        </p:txBody>
      </p:sp>
    </p:spTree>
  </p:cSld>
  <p:clrMapOvr>
    <a:masterClrMapping xmlns:a="http://schemas.openxmlformats.org/drawingml/2006/main"/>
  </p:clrMapOvr>
</p:sld>
</file>