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16358e9b304a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09f170ab1243a3"/>
  </p:sldMasterIdLst>
  <p:sldIdLst>
    <p:sldId xmlns:r="http://schemas.openxmlformats.org/officeDocument/2006/relationships" id="256" r:id="R3e249d0c56c445cb"/>
    <p:sldId xmlns:r="http://schemas.openxmlformats.org/officeDocument/2006/relationships" id="257" r:id="Rb86030130f0548e7"/>
    <p:sldId xmlns:r="http://schemas.openxmlformats.org/officeDocument/2006/relationships" id="258" r:id="R68028da653064739"/>
    <p:sldId xmlns:r="http://schemas.openxmlformats.org/officeDocument/2006/relationships" id="259" r:id="Rf62428228d534013"/>
    <p:sldId xmlns:r="http://schemas.openxmlformats.org/officeDocument/2006/relationships" id="260" r:id="Re49f0f0f56604f34"/>
    <p:sldId xmlns:r="http://schemas.openxmlformats.org/officeDocument/2006/relationships" id="261" r:id="R0c7098f36d9a41ad"/>
    <p:sldId xmlns:r="http://schemas.openxmlformats.org/officeDocument/2006/relationships" id="262" r:id="R4ba6589c546a42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09f170ab1243a3" /><Relationship Type="http://schemas.openxmlformats.org/officeDocument/2006/relationships/slide" Target="/ppt/slides/slide1.xml" Id="R3e249d0c56c445cb" /><Relationship Type="http://schemas.openxmlformats.org/officeDocument/2006/relationships/slide" Target="/ppt/slides/slide2.xml" Id="Rb86030130f0548e7" /><Relationship Type="http://schemas.openxmlformats.org/officeDocument/2006/relationships/slide" Target="/ppt/slides/slide3.xml" Id="R68028da653064739" /><Relationship Type="http://schemas.openxmlformats.org/officeDocument/2006/relationships/slide" Target="/ppt/slides/slide4.xml" Id="Rf62428228d534013" /><Relationship Type="http://schemas.openxmlformats.org/officeDocument/2006/relationships/slide" Target="/ppt/slides/slide5.xml" Id="Re49f0f0f56604f34" /><Relationship Type="http://schemas.openxmlformats.org/officeDocument/2006/relationships/slide" Target="/ppt/slides/slide6.xml" Id="R0c7098f36d9a41ad" /><Relationship Type="http://schemas.openxmlformats.org/officeDocument/2006/relationships/slide" Target="/ppt/slides/slide7.xml" Id="R4ba6589c546a42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04b86d073c46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35913fe294a47" /><Relationship Type="http://schemas.openxmlformats.org/officeDocument/2006/relationships/theme" Target="/ppt/slideMasters/theme/theme1.xml" Id="R382c04a8e60f4c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d35913fe294a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ea505b7c74e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04e515af845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aabe49b8b44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00e0473ae4a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c49f214464a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e61865d2e45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30180688e42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ACCOUNTING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266 443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224 474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BUSINESS MANAGEMENT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PIK POBEDY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935 090 326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ACCOUNTING AS</a:t>
            </a:r>
          </a:p>
        </p:txBody>
      </p:sp>
    </p:spTree>
  </p:cSld>
  <p:clrMapOvr>
    <a:masterClrMapping xmlns:a="http://schemas.openxmlformats.org/drawingml/2006/main"/>
  </p:clrMapOvr>
</p:sld>
</file>