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8e773bd7df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38609cc364f15"/>
  </p:sldMasterIdLst>
  <p:sldIdLst>
    <p:sldId xmlns:r="http://schemas.openxmlformats.org/officeDocument/2006/relationships" id="256" r:id="Rab0d05e664804497"/>
    <p:sldId xmlns:r="http://schemas.openxmlformats.org/officeDocument/2006/relationships" id="257" r:id="R05897ac2daee44ee"/>
    <p:sldId xmlns:r="http://schemas.openxmlformats.org/officeDocument/2006/relationships" id="258" r:id="R75621853ca134b04"/>
    <p:sldId xmlns:r="http://schemas.openxmlformats.org/officeDocument/2006/relationships" id="259" r:id="Red36ae554aa34486"/>
    <p:sldId xmlns:r="http://schemas.openxmlformats.org/officeDocument/2006/relationships" id="260" r:id="R0a603dbfb2bd4c29"/>
    <p:sldId xmlns:r="http://schemas.openxmlformats.org/officeDocument/2006/relationships" id="261" r:id="R6a353571a0274bb0"/>
    <p:sldId xmlns:r="http://schemas.openxmlformats.org/officeDocument/2006/relationships" id="262" r:id="R646621f263ec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38609cc364f15" /><Relationship Type="http://schemas.openxmlformats.org/officeDocument/2006/relationships/slide" Target="/ppt/slides/slide1.xml" Id="Rab0d05e664804497" /><Relationship Type="http://schemas.openxmlformats.org/officeDocument/2006/relationships/slide" Target="/ppt/slides/slide2.xml" Id="R05897ac2daee44ee" /><Relationship Type="http://schemas.openxmlformats.org/officeDocument/2006/relationships/slide" Target="/ppt/slides/slide3.xml" Id="R75621853ca134b04" /><Relationship Type="http://schemas.openxmlformats.org/officeDocument/2006/relationships/slide" Target="/ppt/slides/slide4.xml" Id="Red36ae554aa34486" /><Relationship Type="http://schemas.openxmlformats.org/officeDocument/2006/relationships/slide" Target="/ppt/slides/slide5.xml" Id="R0a603dbfb2bd4c29" /><Relationship Type="http://schemas.openxmlformats.org/officeDocument/2006/relationships/slide" Target="/ppt/slides/slide6.xml" Id="R6a353571a0274bb0" /><Relationship Type="http://schemas.openxmlformats.org/officeDocument/2006/relationships/slide" Target="/ppt/slides/slide7.xml" Id="R646621f263ec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c3cff2852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39b7d646491b" /><Relationship Type="http://schemas.openxmlformats.org/officeDocument/2006/relationships/theme" Target="/ppt/slideMasters/theme/theme1.xml" Id="Rb7cca2bc2c0c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a39b7d646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46f2f7f73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f9f712d55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15c035112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e0146f916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2d49ac95f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bae131bfa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481c86e7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VEST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1 332 191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15 593 041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EFA HOLDING AS  –  48,8 %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WÅGESOLBERG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935 157 684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VEST HOLDING AS</a:t>
            </a:r>
          </a:p>
        </p:txBody>
      </p:sp>
    </p:spTree>
  </p:cSld>
  <p:clrMapOvr>
    <a:masterClrMapping xmlns:a="http://schemas.openxmlformats.org/drawingml/2006/main"/>
  </p:clrMapOvr>
</p:sld>
</file>