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ce54b6339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47568f79b4203"/>
  </p:sldMasterIdLst>
  <p:sldIdLst>
    <p:sldId xmlns:r="http://schemas.openxmlformats.org/officeDocument/2006/relationships" id="256" r:id="R0ab91c3242f94b96"/>
    <p:sldId xmlns:r="http://schemas.openxmlformats.org/officeDocument/2006/relationships" id="257" r:id="Rfebeabaa378742cd"/>
    <p:sldId xmlns:r="http://schemas.openxmlformats.org/officeDocument/2006/relationships" id="258" r:id="Rd5200a514031498a"/>
    <p:sldId xmlns:r="http://schemas.openxmlformats.org/officeDocument/2006/relationships" id="259" r:id="R030e7ec470604793"/>
    <p:sldId xmlns:r="http://schemas.openxmlformats.org/officeDocument/2006/relationships" id="260" r:id="R1dcc1765ed6f4293"/>
    <p:sldId xmlns:r="http://schemas.openxmlformats.org/officeDocument/2006/relationships" id="261" r:id="Ra808df64f39f4312"/>
    <p:sldId xmlns:r="http://schemas.openxmlformats.org/officeDocument/2006/relationships" id="262" r:id="R9d3585ec62cb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47568f79b4203" /><Relationship Type="http://schemas.openxmlformats.org/officeDocument/2006/relationships/slide" Target="/ppt/slides/slide1.xml" Id="R0ab91c3242f94b96" /><Relationship Type="http://schemas.openxmlformats.org/officeDocument/2006/relationships/slide" Target="/ppt/slides/slide2.xml" Id="Rfebeabaa378742cd" /><Relationship Type="http://schemas.openxmlformats.org/officeDocument/2006/relationships/slide" Target="/ppt/slides/slide3.xml" Id="Rd5200a514031498a" /><Relationship Type="http://schemas.openxmlformats.org/officeDocument/2006/relationships/slide" Target="/ppt/slides/slide4.xml" Id="R030e7ec470604793" /><Relationship Type="http://schemas.openxmlformats.org/officeDocument/2006/relationships/slide" Target="/ppt/slides/slide5.xml" Id="R1dcc1765ed6f4293" /><Relationship Type="http://schemas.openxmlformats.org/officeDocument/2006/relationships/slide" Target="/ppt/slides/slide6.xml" Id="Ra808df64f39f4312" /><Relationship Type="http://schemas.openxmlformats.org/officeDocument/2006/relationships/slide" Target="/ppt/slides/slide7.xml" Id="R9d3585ec62cb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726bcf998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26475b8cc415c" /><Relationship Type="http://schemas.openxmlformats.org/officeDocument/2006/relationships/theme" Target="/ppt/slideMasters/theme/theme1.xml" Id="Rb32730c9377f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26475b8cc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2fb7f3e5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ee12bc0c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89ad8f54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df8f0fcb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56d6b0bc6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7f49ee54047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8ca0d85b1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