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3037fd5aca4d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047cb81dc5454c"/>
  </p:sldMasterIdLst>
  <p:sldIdLst>
    <p:sldId xmlns:r="http://schemas.openxmlformats.org/officeDocument/2006/relationships" id="256" r:id="R05f7841805e444a6"/>
    <p:sldId xmlns:r="http://schemas.openxmlformats.org/officeDocument/2006/relationships" id="257" r:id="Rd616866187cc43a4"/>
    <p:sldId xmlns:r="http://schemas.openxmlformats.org/officeDocument/2006/relationships" id="258" r:id="R8293e71bb5934161"/>
    <p:sldId xmlns:r="http://schemas.openxmlformats.org/officeDocument/2006/relationships" id="259" r:id="R3358ed6c31fd4259"/>
    <p:sldId xmlns:r="http://schemas.openxmlformats.org/officeDocument/2006/relationships" id="260" r:id="R432824ebf8ec4953"/>
    <p:sldId xmlns:r="http://schemas.openxmlformats.org/officeDocument/2006/relationships" id="261" r:id="Rfed1d24ca5084ac3"/>
    <p:sldId xmlns:r="http://schemas.openxmlformats.org/officeDocument/2006/relationships" id="262" r:id="Re8ca9edf336f40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047cb81dc5454c" /><Relationship Type="http://schemas.openxmlformats.org/officeDocument/2006/relationships/slide" Target="/ppt/slides/slide1.xml" Id="R05f7841805e444a6" /><Relationship Type="http://schemas.openxmlformats.org/officeDocument/2006/relationships/slide" Target="/ppt/slides/slide2.xml" Id="Rd616866187cc43a4" /><Relationship Type="http://schemas.openxmlformats.org/officeDocument/2006/relationships/slide" Target="/ppt/slides/slide3.xml" Id="R8293e71bb5934161" /><Relationship Type="http://schemas.openxmlformats.org/officeDocument/2006/relationships/slide" Target="/ppt/slides/slide4.xml" Id="R3358ed6c31fd4259" /><Relationship Type="http://schemas.openxmlformats.org/officeDocument/2006/relationships/slide" Target="/ppt/slides/slide5.xml" Id="R432824ebf8ec4953" /><Relationship Type="http://schemas.openxmlformats.org/officeDocument/2006/relationships/slide" Target="/ppt/slides/slide6.xml" Id="Rfed1d24ca5084ac3" /><Relationship Type="http://schemas.openxmlformats.org/officeDocument/2006/relationships/slide" Target="/ppt/slides/slide7.xml" Id="Re8ca9edf336f40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62b1ab3cc047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e60f7e91546d8" /><Relationship Type="http://schemas.openxmlformats.org/officeDocument/2006/relationships/theme" Target="/ppt/slideMasters/theme/theme1.xml" Id="R2fa919b204ee4d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de60f7e91546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9f16bb3f84a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0ed459c0942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21153e9a747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85cbf6a5d41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473fa1f2544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11813d8c648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12ae61d974f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TSE TECH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TECH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TSE TECH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TECH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TECH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TECH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2 245 353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TECH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TORILL STANDAL ELIASSEN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TECH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Klasgarden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6016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935 167 469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TECH INVEST AS</a:t>
            </a:r>
          </a:p>
        </p:txBody>
      </p:sp>
    </p:spTree>
  </p:cSld>
  <p:clrMapOvr>
    <a:masterClrMapping xmlns:a="http://schemas.openxmlformats.org/drawingml/2006/main"/>
  </p:clrMapOvr>
</p:sld>
</file>