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702f80622f40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87d21ab6264df9"/>
  </p:sldMasterIdLst>
  <p:sldIdLst>
    <p:sldId xmlns:r="http://schemas.openxmlformats.org/officeDocument/2006/relationships" id="256" r:id="Ra181a21fda9345f0"/>
    <p:sldId xmlns:r="http://schemas.openxmlformats.org/officeDocument/2006/relationships" id="257" r:id="R906eb155d9854f17"/>
    <p:sldId xmlns:r="http://schemas.openxmlformats.org/officeDocument/2006/relationships" id="258" r:id="Ra14eb046470c4f14"/>
    <p:sldId xmlns:r="http://schemas.openxmlformats.org/officeDocument/2006/relationships" id="259" r:id="R41d1b14dc1374cc2"/>
    <p:sldId xmlns:r="http://schemas.openxmlformats.org/officeDocument/2006/relationships" id="260" r:id="Rf9d8c334d5164f99"/>
    <p:sldId xmlns:r="http://schemas.openxmlformats.org/officeDocument/2006/relationships" id="261" r:id="R7d936dcfc5224662"/>
    <p:sldId xmlns:r="http://schemas.openxmlformats.org/officeDocument/2006/relationships" id="262" r:id="R71f0b7bf384348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7d21ab6264df9" /><Relationship Type="http://schemas.openxmlformats.org/officeDocument/2006/relationships/slide" Target="/ppt/slides/slide1.xml" Id="Ra181a21fda9345f0" /><Relationship Type="http://schemas.openxmlformats.org/officeDocument/2006/relationships/slide" Target="/ppt/slides/slide2.xml" Id="R906eb155d9854f17" /><Relationship Type="http://schemas.openxmlformats.org/officeDocument/2006/relationships/slide" Target="/ppt/slides/slide3.xml" Id="Ra14eb046470c4f14" /><Relationship Type="http://schemas.openxmlformats.org/officeDocument/2006/relationships/slide" Target="/ppt/slides/slide4.xml" Id="R41d1b14dc1374cc2" /><Relationship Type="http://schemas.openxmlformats.org/officeDocument/2006/relationships/slide" Target="/ppt/slides/slide5.xml" Id="Rf9d8c334d5164f99" /><Relationship Type="http://schemas.openxmlformats.org/officeDocument/2006/relationships/slide" Target="/ppt/slides/slide6.xml" Id="R7d936dcfc5224662" /><Relationship Type="http://schemas.openxmlformats.org/officeDocument/2006/relationships/slide" Target="/ppt/slides/slide7.xml" Id="R71f0b7bf384348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8eb8f6fae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ef90ba588408a" /><Relationship Type="http://schemas.openxmlformats.org/officeDocument/2006/relationships/theme" Target="/ppt/slideMasters/theme/theme1.xml" Id="R70e939723321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7ef90ba58840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0775ab63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41937355e4c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bb8cb4184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049546f5d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879f7d840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83e03f7b4d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b34d41b7d4b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