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732be605d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5e9257bbd4ca2"/>
  </p:sldMasterIdLst>
  <p:sldIdLst>
    <p:sldId xmlns:r="http://schemas.openxmlformats.org/officeDocument/2006/relationships" id="256" r:id="R25fa27a58301497e"/>
    <p:sldId xmlns:r="http://schemas.openxmlformats.org/officeDocument/2006/relationships" id="257" r:id="Rcfad414d09ba4500"/>
    <p:sldId xmlns:r="http://schemas.openxmlformats.org/officeDocument/2006/relationships" id="258" r:id="R10347a3df5c94533"/>
    <p:sldId xmlns:r="http://schemas.openxmlformats.org/officeDocument/2006/relationships" id="259" r:id="R0899157de6df4464"/>
    <p:sldId xmlns:r="http://schemas.openxmlformats.org/officeDocument/2006/relationships" id="260" r:id="R3ae58424d64f4dc9"/>
    <p:sldId xmlns:r="http://schemas.openxmlformats.org/officeDocument/2006/relationships" id="261" r:id="R2e866f02452b446f"/>
    <p:sldId xmlns:r="http://schemas.openxmlformats.org/officeDocument/2006/relationships" id="262" r:id="R5e5891938112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5e9257bbd4ca2" /><Relationship Type="http://schemas.openxmlformats.org/officeDocument/2006/relationships/slide" Target="/ppt/slides/slide1.xml" Id="R25fa27a58301497e" /><Relationship Type="http://schemas.openxmlformats.org/officeDocument/2006/relationships/slide" Target="/ppt/slides/slide2.xml" Id="Rcfad414d09ba4500" /><Relationship Type="http://schemas.openxmlformats.org/officeDocument/2006/relationships/slide" Target="/ppt/slides/slide3.xml" Id="R10347a3df5c94533" /><Relationship Type="http://schemas.openxmlformats.org/officeDocument/2006/relationships/slide" Target="/ppt/slides/slide4.xml" Id="R0899157de6df4464" /><Relationship Type="http://schemas.openxmlformats.org/officeDocument/2006/relationships/slide" Target="/ppt/slides/slide5.xml" Id="R3ae58424d64f4dc9" /><Relationship Type="http://schemas.openxmlformats.org/officeDocument/2006/relationships/slide" Target="/ppt/slides/slide6.xml" Id="R2e866f02452b446f" /><Relationship Type="http://schemas.openxmlformats.org/officeDocument/2006/relationships/slide" Target="/ppt/slides/slide7.xml" Id="R5e5891938112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c078dfabf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3a3d23614453" /><Relationship Type="http://schemas.openxmlformats.org/officeDocument/2006/relationships/theme" Target="/ppt/slideMasters/theme/theme1.xml" Id="R3dea43a894ed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13a3d2361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f3d8f534c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d5a488e9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ad66d589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11f6bc81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f34c8185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10968fa4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3eae9162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ABIETE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ABIETE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6 329 010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MAGNHILD BRÅTHEN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BRÅTHEN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935 246 652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