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77bb8deeda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c7dec4a3974f70"/>
  </p:sldMasterIdLst>
  <p:sldIdLst>
    <p:sldId xmlns:r="http://schemas.openxmlformats.org/officeDocument/2006/relationships" id="256" r:id="R3040a595ef874007"/>
    <p:sldId xmlns:r="http://schemas.openxmlformats.org/officeDocument/2006/relationships" id="257" r:id="R9d4098d684254902"/>
    <p:sldId xmlns:r="http://schemas.openxmlformats.org/officeDocument/2006/relationships" id="258" r:id="R05f1861bff374fdb"/>
    <p:sldId xmlns:r="http://schemas.openxmlformats.org/officeDocument/2006/relationships" id="259" r:id="R963722e06a3d42df"/>
    <p:sldId xmlns:r="http://schemas.openxmlformats.org/officeDocument/2006/relationships" id="260" r:id="Rf60552c9a41947fa"/>
    <p:sldId xmlns:r="http://schemas.openxmlformats.org/officeDocument/2006/relationships" id="261" r:id="Re35852ed8db645be"/>
    <p:sldId xmlns:r="http://schemas.openxmlformats.org/officeDocument/2006/relationships" id="262" r:id="Rd2a77e1db09d45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7dec4a3974f70" /><Relationship Type="http://schemas.openxmlformats.org/officeDocument/2006/relationships/slide" Target="/ppt/slides/slide1.xml" Id="R3040a595ef874007" /><Relationship Type="http://schemas.openxmlformats.org/officeDocument/2006/relationships/slide" Target="/ppt/slides/slide2.xml" Id="R9d4098d684254902" /><Relationship Type="http://schemas.openxmlformats.org/officeDocument/2006/relationships/slide" Target="/ppt/slides/slide3.xml" Id="R05f1861bff374fdb" /><Relationship Type="http://schemas.openxmlformats.org/officeDocument/2006/relationships/slide" Target="/ppt/slides/slide4.xml" Id="R963722e06a3d42df" /><Relationship Type="http://schemas.openxmlformats.org/officeDocument/2006/relationships/slide" Target="/ppt/slides/slide5.xml" Id="Rf60552c9a41947fa" /><Relationship Type="http://schemas.openxmlformats.org/officeDocument/2006/relationships/slide" Target="/ppt/slides/slide6.xml" Id="Re35852ed8db645be" /><Relationship Type="http://schemas.openxmlformats.org/officeDocument/2006/relationships/slide" Target="/ppt/slides/slide7.xml" Id="Rd2a77e1db09d45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eaff89938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ec339e5ea4c07" /><Relationship Type="http://schemas.openxmlformats.org/officeDocument/2006/relationships/theme" Target="/ppt/slideMasters/theme/theme1.xml" Id="R2ae83b186ecd4e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bec339e5ea4c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b7b08e76742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826557e8245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9588554af4f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d01238d3f44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0d7d5b22f48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0db3b59ce48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ffd8345d34e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RIVI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RIVI INVEST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775 291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MARKHUS ENDRESEN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Førresfjorden brygge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935 255 023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 INVEST AS</a:t>
            </a:r>
          </a:p>
        </p:txBody>
      </p:sp>
    </p:spTree>
  </p:cSld>
  <p:clrMapOvr>
    <a:masterClrMapping xmlns:a="http://schemas.openxmlformats.org/drawingml/2006/main"/>
  </p:clrMapOvr>
</p:sld>
</file>