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77005e734947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a6345188a84675"/>
  </p:sldMasterIdLst>
  <p:sldIdLst>
    <p:sldId xmlns:r="http://schemas.openxmlformats.org/officeDocument/2006/relationships" id="256" r:id="Re2a70a5218eb4699"/>
    <p:sldId xmlns:r="http://schemas.openxmlformats.org/officeDocument/2006/relationships" id="257" r:id="R2d94e4afa88f4482"/>
    <p:sldId xmlns:r="http://schemas.openxmlformats.org/officeDocument/2006/relationships" id="258" r:id="R32384b4feb7640e1"/>
    <p:sldId xmlns:r="http://schemas.openxmlformats.org/officeDocument/2006/relationships" id="259" r:id="R9c9d425e0dee4097"/>
    <p:sldId xmlns:r="http://schemas.openxmlformats.org/officeDocument/2006/relationships" id="260" r:id="R56beac3f3fbf4817"/>
    <p:sldId xmlns:r="http://schemas.openxmlformats.org/officeDocument/2006/relationships" id="261" r:id="Rab4106331f4e45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a6345188a84675" /><Relationship Type="http://schemas.openxmlformats.org/officeDocument/2006/relationships/slide" Target="/ppt/slides/slide1.xml" Id="Re2a70a5218eb4699" /><Relationship Type="http://schemas.openxmlformats.org/officeDocument/2006/relationships/slide" Target="/ppt/slides/slide2.xml" Id="R2d94e4afa88f4482" /><Relationship Type="http://schemas.openxmlformats.org/officeDocument/2006/relationships/slide" Target="/ppt/slides/slide3.xml" Id="R32384b4feb7640e1" /><Relationship Type="http://schemas.openxmlformats.org/officeDocument/2006/relationships/slide" Target="/ppt/slides/slide4.xml" Id="R9c9d425e0dee4097" /><Relationship Type="http://schemas.openxmlformats.org/officeDocument/2006/relationships/slide" Target="/ppt/slides/slide5.xml" Id="R56beac3f3fbf4817" /><Relationship Type="http://schemas.openxmlformats.org/officeDocument/2006/relationships/slide" Target="/ppt/slides/slide6.xml" Id="Rab4106331f4e45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1a0340907c4f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8a25d9763647f7" /><Relationship Type="http://schemas.openxmlformats.org/officeDocument/2006/relationships/theme" Target="/ppt/slideMasters/theme/theme1.xml" Id="R0ec8e18a0e794a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8a25d9763647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15b47d0bd4c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b03feac334f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6fb1ca46743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2504f1e1947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626d93e9d44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288d42f684c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LONGSHIP KLAR SPV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LONGSHIP KLAR SPV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LONGSHIP KLAR SPV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LONGSHIP KLAR SPV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LONGSHIP KLAR SPV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LONGSHIP KLAR SPV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230 621 249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230 621 601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LONGSHIP KLAR SPV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Longship AS, Akersgata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935 301 920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LONGSHIP KLAR SPV AS</a:t>
            </a:r>
          </a:p>
        </p:txBody>
      </p:sp>
    </p:spTree>
  </p:cSld>
  <p:clrMapOvr>
    <a:masterClrMapping xmlns:a="http://schemas.openxmlformats.org/drawingml/2006/main"/>
  </p:clrMapOvr>
</p:sld>
</file>