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dfab2e062343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311e884b4b4479"/>
  </p:sldMasterIdLst>
  <p:sldIdLst>
    <p:sldId xmlns:r="http://schemas.openxmlformats.org/officeDocument/2006/relationships" id="256" r:id="R262b38b5b97148e7"/>
    <p:sldId xmlns:r="http://schemas.openxmlformats.org/officeDocument/2006/relationships" id="257" r:id="R790b213bf9a34366"/>
    <p:sldId xmlns:r="http://schemas.openxmlformats.org/officeDocument/2006/relationships" id="258" r:id="Rdb7891591c484c15"/>
    <p:sldId xmlns:r="http://schemas.openxmlformats.org/officeDocument/2006/relationships" id="259" r:id="Rb074f44503084755"/>
    <p:sldId xmlns:r="http://schemas.openxmlformats.org/officeDocument/2006/relationships" id="260" r:id="R3aae7e64b0f34db0"/>
    <p:sldId xmlns:r="http://schemas.openxmlformats.org/officeDocument/2006/relationships" id="261" r:id="Rb75f4d257c1b4606"/>
    <p:sldId xmlns:r="http://schemas.openxmlformats.org/officeDocument/2006/relationships" id="262" r:id="R6b91ec72cc8048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311e884b4b4479" /><Relationship Type="http://schemas.openxmlformats.org/officeDocument/2006/relationships/slide" Target="/ppt/slides/slide1.xml" Id="R262b38b5b97148e7" /><Relationship Type="http://schemas.openxmlformats.org/officeDocument/2006/relationships/slide" Target="/ppt/slides/slide2.xml" Id="R790b213bf9a34366" /><Relationship Type="http://schemas.openxmlformats.org/officeDocument/2006/relationships/slide" Target="/ppt/slides/slide3.xml" Id="Rdb7891591c484c15" /><Relationship Type="http://schemas.openxmlformats.org/officeDocument/2006/relationships/slide" Target="/ppt/slides/slide4.xml" Id="Rb074f44503084755" /><Relationship Type="http://schemas.openxmlformats.org/officeDocument/2006/relationships/slide" Target="/ppt/slides/slide5.xml" Id="R3aae7e64b0f34db0" /><Relationship Type="http://schemas.openxmlformats.org/officeDocument/2006/relationships/slide" Target="/ppt/slides/slide6.xml" Id="Rb75f4d257c1b4606" /><Relationship Type="http://schemas.openxmlformats.org/officeDocument/2006/relationships/slide" Target="/ppt/slides/slide7.xml" Id="R6b91ec72cc8048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b203c0715142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7a517679bf4227" /><Relationship Type="http://schemas.openxmlformats.org/officeDocument/2006/relationships/theme" Target="/ppt/slideMasters/theme/theme1.xml" Id="R5b2075a124d240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7a517679bf42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baf709db94f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23d6fd13b143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55a370f784e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280e3a3f6440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de03bb94724f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cf5635daec4b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ebcfeafcc947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VAAK PARTNERCO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PARTNERCO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VAAK PARTNERCO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PARTNERCO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PARTNERCO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PARTNERCO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15 187 856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15 187 856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PARTNERCO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KLAR TOPCO AS  –  35,2 %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BABYBELLY AS  –  14,8 %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BEIC INVEST AS  –  14,8 %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BRÅTAN INVEST AS  –  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DONUM INVEST AS  –  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HVIBRA HOLDING AS  –  8,8 %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PARTNERCO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Vaak AS, Kirkegata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935 301 939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PARTNERCO AS</a:t>
            </a:r>
          </a:p>
        </p:txBody>
      </p:sp>
    </p:spTree>
  </p:cSld>
  <p:clrMapOvr>
    <a:masterClrMapping xmlns:a="http://schemas.openxmlformats.org/drawingml/2006/main"/>
  </p:clrMapOvr>
</p:sld>
</file>