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45cbd20bd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eae1de8403486b"/>
  </p:sldMasterIdLst>
  <p:sldIdLst>
    <p:sldId xmlns:r="http://schemas.openxmlformats.org/officeDocument/2006/relationships" id="256" r:id="Ree83c65abe6e46d3"/>
    <p:sldId xmlns:r="http://schemas.openxmlformats.org/officeDocument/2006/relationships" id="257" r:id="Rde55ca25f86d4961"/>
    <p:sldId xmlns:r="http://schemas.openxmlformats.org/officeDocument/2006/relationships" id="258" r:id="R5d54988a610e4b9e"/>
    <p:sldId xmlns:r="http://schemas.openxmlformats.org/officeDocument/2006/relationships" id="259" r:id="R45d30abc8c2d4b72"/>
    <p:sldId xmlns:r="http://schemas.openxmlformats.org/officeDocument/2006/relationships" id="260" r:id="R4ed6bdc2c8f0441b"/>
    <p:sldId xmlns:r="http://schemas.openxmlformats.org/officeDocument/2006/relationships" id="261" r:id="Rbdcd5ab905d948b8"/>
    <p:sldId xmlns:r="http://schemas.openxmlformats.org/officeDocument/2006/relationships" id="262" r:id="R771d3125c63b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ae1de8403486b" /><Relationship Type="http://schemas.openxmlformats.org/officeDocument/2006/relationships/slide" Target="/ppt/slides/slide1.xml" Id="Ree83c65abe6e46d3" /><Relationship Type="http://schemas.openxmlformats.org/officeDocument/2006/relationships/slide" Target="/ppt/slides/slide2.xml" Id="Rde55ca25f86d4961" /><Relationship Type="http://schemas.openxmlformats.org/officeDocument/2006/relationships/slide" Target="/ppt/slides/slide3.xml" Id="R5d54988a610e4b9e" /><Relationship Type="http://schemas.openxmlformats.org/officeDocument/2006/relationships/slide" Target="/ppt/slides/slide4.xml" Id="R45d30abc8c2d4b72" /><Relationship Type="http://schemas.openxmlformats.org/officeDocument/2006/relationships/slide" Target="/ppt/slides/slide5.xml" Id="R4ed6bdc2c8f0441b" /><Relationship Type="http://schemas.openxmlformats.org/officeDocument/2006/relationships/slide" Target="/ppt/slides/slide6.xml" Id="Rbdcd5ab905d948b8" /><Relationship Type="http://schemas.openxmlformats.org/officeDocument/2006/relationships/slide" Target="/ppt/slides/slide7.xml" Id="R771d3125c63b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22a3e0843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326540dab4ae9" /><Relationship Type="http://schemas.openxmlformats.org/officeDocument/2006/relationships/theme" Target="/ppt/slideMasters/theme/theme1.xml" Id="R34691318045c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c326540dab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a600fcbdd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c5c006b25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d22133f0a46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fec278db7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735a477cb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49f6e6dc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ce0c27e83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KLAR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343 200 027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343 330 537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LONGSHIP KLAR SPV AS  –  59,0 %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 TOPCO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LONGSHIP KLAR SPV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BRÅTAN INVEST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DONUM INVEST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HVIBRA HOLDING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Longship AS, Akersgata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935 301 947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KLAR TOPCO AS</a:t>
            </a:r>
          </a:p>
        </p:txBody>
      </p:sp>
    </p:spTree>
  </p:cSld>
  <p:clrMapOvr>
    <a:masterClrMapping xmlns:a="http://schemas.openxmlformats.org/drawingml/2006/main"/>
  </p:clrMapOvr>
</p:sld>
</file>