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97f964cdb448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8666419b53496e"/>
  </p:sldMasterIdLst>
  <p:sldIdLst>
    <p:sldId xmlns:r="http://schemas.openxmlformats.org/officeDocument/2006/relationships" id="256" r:id="R58b5d8fb41ed40a0"/>
    <p:sldId xmlns:r="http://schemas.openxmlformats.org/officeDocument/2006/relationships" id="257" r:id="R74b89616374e4201"/>
    <p:sldId xmlns:r="http://schemas.openxmlformats.org/officeDocument/2006/relationships" id="258" r:id="R9d793a81960f4f0b"/>
    <p:sldId xmlns:r="http://schemas.openxmlformats.org/officeDocument/2006/relationships" id="259" r:id="R9d4f5ed1a0c24417"/>
    <p:sldId xmlns:r="http://schemas.openxmlformats.org/officeDocument/2006/relationships" id="260" r:id="R5878b29f86534ce8"/>
    <p:sldId xmlns:r="http://schemas.openxmlformats.org/officeDocument/2006/relationships" id="261" r:id="R62f8207c535642d9"/>
    <p:sldId xmlns:r="http://schemas.openxmlformats.org/officeDocument/2006/relationships" id="262" r:id="R55ead064f7db4c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666419b53496e" /><Relationship Type="http://schemas.openxmlformats.org/officeDocument/2006/relationships/slide" Target="/ppt/slides/slide1.xml" Id="R58b5d8fb41ed40a0" /><Relationship Type="http://schemas.openxmlformats.org/officeDocument/2006/relationships/slide" Target="/ppt/slides/slide2.xml" Id="R74b89616374e4201" /><Relationship Type="http://schemas.openxmlformats.org/officeDocument/2006/relationships/slide" Target="/ppt/slides/slide3.xml" Id="R9d793a81960f4f0b" /><Relationship Type="http://schemas.openxmlformats.org/officeDocument/2006/relationships/slide" Target="/ppt/slides/slide4.xml" Id="R9d4f5ed1a0c24417" /><Relationship Type="http://schemas.openxmlformats.org/officeDocument/2006/relationships/slide" Target="/ppt/slides/slide5.xml" Id="R5878b29f86534ce8" /><Relationship Type="http://schemas.openxmlformats.org/officeDocument/2006/relationships/slide" Target="/ppt/slides/slide6.xml" Id="R62f8207c535642d9" /><Relationship Type="http://schemas.openxmlformats.org/officeDocument/2006/relationships/slide" Target="/ppt/slides/slide7.xml" Id="R55ead064f7db4c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fb0d99c6448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d3f8d1aae4242" /><Relationship Type="http://schemas.openxmlformats.org/officeDocument/2006/relationships/theme" Target="/ppt/slideMasters/theme/theme1.xml" Id="R768547bbc40c46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5d3f8d1aae42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8154fd7494f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08404efac42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f387c2def44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80703da1e48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55182fc9443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a88e61eb949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310e023cd4a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3 337 015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−1 070 229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−1 582 659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302 248 441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527 484 766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KLAR TOPCO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935 302 633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AS</a:t>
            </a:r>
          </a:p>
        </p:txBody>
      </p:sp>
    </p:spTree>
  </p:cSld>
  <p:clrMapOvr>
    <a:masterClrMapping xmlns:a="http://schemas.openxmlformats.org/drawingml/2006/main"/>
  </p:clrMapOvr>
</p:sld>
</file>