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215ae8165743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9d563b187746b3"/>
  </p:sldMasterIdLst>
  <p:sldIdLst>
    <p:sldId xmlns:r="http://schemas.openxmlformats.org/officeDocument/2006/relationships" id="256" r:id="R6269ab9faf6149f8"/>
    <p:sldId xmlns:r="http://schemas.openxmlformats.org/officeDocument/2006/relationships" id="257" r:id="R412e251e556a46c9"/>
    <p:sldId xmlns:r="http://schemas.openxmlformats.org/officeDocument/2006/relationships" id="258" r:id="R91eca92c048446b1"/>
    <p:sldId xmlns:r="http://schemas.openxmlformats.org/officeDocument/2006/relationships" id="259" r:id="Rd6bd1624a7fa44ea"/>
    <p:sldId xmlns:r="http://schemas.openxmlformats.org/officeDocument/2006/relationships" id="260" r:id="R2a179f4ba0b74e86"/>
    <p:sldId xmlns:r="http://schemas.openxmlformats.org/officeDocument/2006/relationships" id="261" r:id="R8290931daab6420d"/>
    <p:sldId xmlns:r="http://schemas.openxmlformats.org/officeDocument/2006/relationships" id="262" r:id="Re1642d8a79c649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9d563b187746b3" /><Relationship Type="http://schemas.openxmlformats.org/officeDocument/2006/relationships/slide" Target="/ppt/slides/slide1.xml" Id="R6269ab9faf6149f8" /><Relationship Type="http://schemas.openxmlformats.org/officeDocument/2006/relationships/slide" Target="/ppt/slides/slide2.xml" Id="R412e251e556a46c9" /><Relationship Type="http://schemas.openxmlformats.org/officeDocument/2006/relationships/slide" Target="/ppt/slides/slide3.xml" Id="R91eca92c048446b1" /><Relationship Type="http://schemas.openxmlformats.org/officeDocument/2006/relationships/slide" Target="/ppt/slides/slide4.xml" Id="Rd6bd1624a7fa44ea" /><Relationship Type="http://schemas.openxmlformats.org/officeDocument/2006/relationships/slide" Target="/ppt/slides/slide5.xml" Id="R2a179f4ba0b74e86" /><Relationship Type="http://schemas.openxmlformats.org/officeDocument/2006/relationships/slide" Target="/ppt/slides/slide6.xml" Id="R8290931daab6420d" /><Relationship Type="http://schemas.openxmlformats.org/officeDocument/2006/relationships/slide" Target="/ppt/slides/slide7.xml" Id="Re1642d8a79c649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0ea4457d9849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57cdc7f0b462a" /><Relationship Type="http://schemas.openxmlformats.org/officeDocument/2006/relationships/theme" Target="/ppt/slideMasters/theme/theme1.xml" Id="Rb4de3240e6ce40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f57cdc7f0b46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313d1c96a48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c1b775b634b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09d12309449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cf63bb12a44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a91f427814e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5441c71744d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b7f76701545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IKOS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IKOS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3 852 686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29 646 564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30 752 281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OVE SOLÅS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Langhelles vei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5148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55299620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935 331 390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IKOS AS</a:t>
            </a:r>
          </a:p>
        </p:txBody>
      </p:sp>
    </p:spTree>
  </p:cSld>
  <p:clrMapOvr>
    <a:masterClrMapping xmlns:a="http://schemas.openxmlformats.org/drawingml/2006/main"/>
  </p:clrMapOvr>
</p:sld>
</file>