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12a3742c5046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8366dd1adf4078"/>
  </p:sldMasterIdLst>
  <p:sldIdLst>
    <p:sldId xmlns:r="http://schemas.openxmlformats.org/officeDocument/2006/relationships" id="256" r:id="R4060c53d19a143b3"/>
    <p:sldId xmlns:r="http://schemas.openxmlformats.org/officeDocument/2006/relationships" id="257" r:id="R668c7d9cea5a419b"/>
    <p:sldId xmlns:r="http://schemas.openxmlformats.org/officeDocument/2006/relationships" id="258" r:id="R9e86fbb662124775"/>
    <p:sldId xmlns:r="http://schemas.openxmlformats.org/officeDocument/2006/relationships" id="259" r:id="Rcd47784679db4b30"/>
    <p:sldId xmlns:r="http://schemas.openxmlformats.org/officeDocument/2006/relationships" id="260" r:id="Reb852a6e86b04e97"/>
    <p:sldId xmlns:r="http://schemas.openxmlformats.org/officeDocument/2006/relationships" id="261" r:id="R78b055b83f68414a"/>
    <p:sldId xmlns:r="http://schemas.openxmlformats.org/officeDocument/2006/relationships" id="262" r:id="Rbfe168cdf8e442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366dd1adf4078" /><Relationship Type="http://schemas.openxmlformats.org/officeDocument/2006/relationships/slide" Target="/ppt/slides/slide1.xml" Id="R4060c53d19a143b3" /><Relationship Type="http://schemas.openxmlformats.org/officeDocument/2006/relationships/slide" Target="/ppt/slides/slide2.xml" Id="R668c7d9cea5a419b" /><Relationship Type="http://schemas.openxmlformats.org/officeDocument/2006/relationships/slide" Target="/ppt/slides/slide3.xml" Id="R9e86fbb662124775" /><Relationship Type="http://schemas.openxmlformats.org/officeDocument/2006/relationships/slide" Target="/ppt/slides/slide4.xml" Id="Rcd47784679db4b30" /><Relationship Type="http://schemas.openxmlformats.org/officeDocument/2006/relationships/slide" Target="/ppt/slides/slide5.xml" Id="Reb852a6e86b04e97" /><Relationship Type="http://schemas.openxmlformats.org/officeDocument/2006/relationships/slide" Target="/ppt/slides/slide6.xml" Id="R78b055b83f68414a" /><Relationship Type="http://schemas.openxmlformats.org/officeDocument/2006/relationships/slide" Target="/ppt/slides/slide7.xml" Id="Rbfe168cdf8e442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e794f82d9f47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4dcfaead34c22" /><Relationship Type="http://schemas.openxmlformats.org/officeDocument/2006/relationships/theme" Target="/ppt/slideMasters/theme/theme1.xml" Id="Rfa958eb5996b44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04dcfaead3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39afa7b784d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44af0179746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1303d04aa4c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ae7c1a8b649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1416334b848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49dc47aae41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97e44a1514b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JBINVEST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3 487 438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BÅSERUD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4956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935 349 001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JBINVEST AS</a:t>
            </a:r>
          </a:p>
        </p:txBody>
      </p:sp>
    </p:spTree>
  </p:cSld>
  <p:clrMapOvr>
    <a:masterClrMapping xmlns:a="http://schemas.openxmlformats.org/drawingml/2006/main"/>
  </p:clrMapOvr>
</p:sld>
</file>