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53d3925a674f6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938be4b8054f7d"/>
  </p:sldMasterIdLst>
  <p:sldIdLst>
    <p:sldId xmlns:r="http://schemas.openxmlformats.org/officeDocument/2006/relationships" id="256" r:id="R56324623357f43eb"/>
    <p:sldId xmlns:r="http://schemas.openxmlformats.org/officeDocument/2006/relationships" id="257" r:id="R85f08ef61e534236"/>
    <p:sldId xmlns:r="http://schemas.openxmlformats.org/officeDocument/2006/relationships" id="258" r:id="Ra7edfd106dd14a19"/>
    <p:sldId xmlns:r="http://schemas.openxmlformats.org/officeDocument/2006/relationships" id="259" r:id="R5e94d067e82c40c2"/>
    <p:sldId xmlns:r="http://schemas.openxmlformats.org/officeDocument/2006/relationships" id="260" r:id="Rc7ae3cce802f4c99"/>
    <p:sldId xmlns:r="http://schemas.openxmlformats.org/officeDocument/2006/relationships" id="261" r:id="R511eda6d290f4b74"/>
    <p:sldId xmlns:r="http://schemas.openxmlformats.org/officeDocument/2006/relationships" id="262" r:id="Rd4976cbb3d3046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938be4b8054f7d" /><Relationship Type="http://schemas.openxmlformats.org/officeDocument/2006/relationships/slide" Target="/ppt/slides/slide1.xml" Id="R56324623357f43eb" /><Relationship Type="http://schemas.openxmlformats.org/officeDocument/2006/relationships/slide" Target="/ppt/slides/slide2.xml" Id="R85f08ef61e534236" /><Relationship Type="http://schemas.openxmlformats.org/officeDocument/2006/relationships/slide" Target="/ppt/slides/slide3.xml" Id="Ra7edfd106dd14a19" /><Relationship Type="http://schemas.openxmlformats.org/officeDocument/2006/relationships/slide" Target="/ppt/slides/slide4.xml" Id="R5e94d067e82c40c2" /><Relationship Type="http://schemas.openxmlformats.org/officeDocument/2006/relationships/slide" Target="/ppt/slides/slide5.xml" Id="Rc7ae3cce802f4c99" /><Relationship Type="http://schemas.openxmlformats.org/officeDocument/2006/relationships/slide" Target="/ppt/slides/slide6.xml" Id="R511eda6d290f4b74" /><Relationship Type="http://schemas.openxmlformats.org/officeDocument/2006/relationships/slide" Target="/ppt/slides/slide7.xml" Id="Rd4976cbb3d3046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468384eb7d4a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cce0c9d5ff44c6" /><Relationship Type="http://schemas.openxmlformats.org/officeDocument/2006/relationships/theme" Target="/ppt/slideMasters/theme/theme1.xml" Id="Rc8a5b0d78f964f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cce0c9d5ff44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f62782dd0546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6f1d67c0fc40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66c14b871b42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887116cef249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3f8ded2b8a4a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6c6bef754640f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1b671757d348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DYRING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DYRING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−623 228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10 508 035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72 965 990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75 389 103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THEODOR DYRING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Astrid Petersen, Snipetorpgata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3715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dyring@online.no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935 375 940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DYRING AS</a:t>
            </a:r>
          </a:p>
        </p:txBody>
      </p:sp>
    </p:spTree>
  </p:cSld>
  <p:clrMapOvr>
    <a:masterClrMapping xmlns:a="http://schemas.openxmlformats.org/drawingml/2006/main"/>
  </p:clrMapOvr>
</p:sld>
</file>