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ad64a412d94c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6c0f65c3f3406b"/>
  </p:sldMasterIdLst>
  <p:sldIdLst>
    <p:sldId xmlns:r="http://schemas.openxmlformats.org/officeDocument/2006/relationships" id="256" r:id="R7fcac1e079ab4b0d"/>
    <p:sldId xmlns:r="http://schemas.openxmlformats.org/officeDocument/2006/relationships" id="257" r:id="Rb0517049ab7e429a"/>
    <p:sldId xmlns:r="http://schemas.openxmlformats.org/officeDocument/2006/relationships" id="258" r:id="R89f588b46ade44ee"/>
    <p:sldId xmlns:r="http://schemas.openxmlformats.org/officeDocument/2006/relationships" id="259" r:id="Ra26fbf209e804bcc"/>
    <p:sldId xmlns:r="http://schemas.openxmlformats.org/officeDocument/2006/relationships" id="260" r:id="R1144ac5c12804554"/>
    <p:sldId xmlns:r="http://schemas.openxmlformats.org/officeDocument/2006/relationships" id="261" r:id="R65c826d53b7f4a86"/>
    <p:sldId xmlns:r="http://schemas.openxmlformats.org/officeDocument/2006/relationships" id="262" r:id="R248c4aa723eb4b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c0f65c3f3406b" /><Relationship Type="http://schemas.openxmlformats.org/officeDocument/2006/relationships/slide" Target="/ppt/slides/slide1.xml" Id="R7fcac1e079ab4b0d" /><Relationship Type="http://schemas.openxmlformats.org/officeDocument/2006/relationships/slide" Target="/ppt/slides/slide2.xml" Id="Rb0517049ab7e429a" /><Relationship Type="http://schemas.openxmlformats.org/officeDocument/2006/relationships/slide" Target="/ppt/slides/slide3.xml" Id="R89f588b46ade44ee" /><Relationship Type="http://schemas.openxmlformats.org/officeDocument/2006/relationships/slide" Target="/ppt/slides/slide4.xml" Id="Ra26fbf209e804bcc" /><Relationship Type="http://schemas.openxmlformats.org/officeDocument/2006/relationships/slide" Target="/ppt/slides/slide5.xml" Id="R1144ac5c12804554" /><Relationship Type="http://schemas.openxmlformats.org/officeDocument/2006/relationships/slide" Target="/ppt/slides/slide6.xml" Id="R65c826d53b7f4a86" /><Relationship Type="http://schemas.openxmlformats.org/officeDocument/2006/relationships/slide" Target="/ppt/slides/slide7.xml" Id="R248c4aa723eb4b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084ebc7d043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5073e5aa14157" /><Relationship Type="http://schemas.openxmlformats.org/officeDocument/2006/relationships/theme" Target="/ppt/slideMasters/theme/theme1.xml" Id="R86ed7b57547544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35073e5aa141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547edbcd448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0359eae3d43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e34b3a1a243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c07489dc144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eda39963746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7e4c9a28e42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d0dc8a28348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MIOS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3 497 065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VERONICA SNARBERG MARTHINUSSEN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JEVE HOLDING AS  –  21,0 %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Skålevikstølen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935 382 734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MIOS AS</a:t>
            </a:r>
          </a:p>
        </p:txBody>
      </p:sp>
    </p:spTree>
  </p:cSld>
  <p:clrMapOvr>
    <a:masterClrMapping xmlns:a="http://schemas.openxmlformats.org/drawingml/2006/main"/>
  </p:clrMapOvr>
</p:sld>
</file>