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3ad833ed5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a5902135043ae"/>
  </p:sldMasterIdLst>
  <p:sldIdLst>
    <p:sldId xmlns:r="http://schemas.openxmlformats.org/officeDocument/2006/relationships" id="256" r:id="Rec14f8d1fd81446b"/>
    <p:sldId xmlns:r="http://schemas.openxmlformats.org/officeDocument/2006/relationships" id="257" r:id="R9b0b87a7cf81438b"/>
    <p:sldId xmlns:r="http://schemas.openxmlformats.org/officeDocument/2006/relationships" id="258" r:id="Rf7454f29c47342ba"/>
    <p:sldId xmlns:r="http://schemas.openxmlformats.org/officeDocument/2006/relationships" id="259" r:id="Rff0e801bc6f94044"/>
    <p:sldId xmlns:r="http://schemas.openxmlformats.org/officeDocument/2006/relationships" id="260" r:id="R7fc841e3ab4f4306"/>
    <p:sldId xmlns:r="http://schemas.openxmlformats.org/officeDocument/2006/relationships" id="261" r:id="R324e186beb1f4ab0"/>
    <p:sldId xmlns:r="http://schemas.openxmlformats.org/officeDocument/2006/relationships" id="262" r:id="R0e79142a1550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a5902135043ae" /><Relationship Type="http://schemas.openxmlformats.org/officeDocument/2006/relationships/slide" Target="/ppt/slides/slide1.xml" Id="Rec14f8d1fd81446b" /><Relationship Type="http://schemas.openxmlformats.org/officeDocument/2006/relationships/slide" Target="/ppt/slides/slide2.xml" Id="R9b0b87a7cf81438b" /><Relationship Type="http://schemas.openxmlformats.org/officeDocument/2006/relationships/slide" Target="/ppt/slides/slide3.xml" Id="Rf7454f29c47342ba" /><Relationship Type="http://schemas.openxmlformats.org/officeDocument/2006/relationships/slide" Target="/ppt/slides/slide4.xml" Id="Rff0e801bc6f94044" /><Relationship Type="http://schemas.openxmlformats.org/officeDocument/2006/relationships/slide" Target="/ppt/slides/slide5.xml" Id="R7fc841e3ab4f4306" /><Relationship Type="http://schemas.openxmlformats.org/officeDocument/2006/relationships/slide" Target="/ppt/slides/slide6.xml" Id="R324e186beb1f4ab0" /><Relationship Type="http://schemas.openxmlformats.org/officeDocument/2006/relationships/slide" Target="/ppt/slides/slide7.xml" Id="R0e79142a1550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4f8a310f2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2bb63cb644f3" /><Relationship Type="http://schemas.openxmlformats.org/officeDocument/2006/relationships/theme" Target="/ppt/slideMasters/theme/theme1.xml" Id="R4d4287ec40c6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c2bb63cb6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5758cd04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acdfe26746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fcb45785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1f2a1f2e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23e00037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1a004b7d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012b62a2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