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214e659c0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a539ecca8447d"/>
  </p:sldMasterIdLst>
  <p:sldIdLst>
    <p:sldId xmlns:r="http://schemas.openxmlformats.org/officeDocument/2006/relationships" id="256" r:id="Rceb6fbd6b613490e"/>
    <p:sldId xmlns:r="http://schemas.openxmlformats.org/officeDocument/2006/relationships" id="257" r:id="R8aa6a43ebd5b4fcf"/>
    <p:sldId xmlns:r="http://schemas.openxmlformats.org/officeDocument/2006/relationships" id="258" r:id="R7bc79d7d23ef4a4b"/>
    <p:sldId xmlns:r="http://schemas.openxmlformats.org/officeDocument/2006/relationships" id="259" r:id="R5ece731c120d44e8"/>
    <p:sldId xmlns:r="http://schemas.openxmlformats.org/officeDocument/2006/relationships" id="260" r:id="R61d86cd8e2334f32"/>
    <p:sldId xmlns:r="http://schemas.openxmlformats.org/officeDocument/2006/relationships" id="261" r:id="R9e4513a396114e3b"/>
    <p:sldId xmlns:r="http://schemas.openxmlformats.org/officeDocument/2006/relationships" id="262" r:id="R88c5ddb462c8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a539ecca8447d" /><Relationship Type="http://schemas.openxmlformats.org/officeDocument/2006/relationships/slide" Target="/ppt/slides/slide1.xml" Id="Rceb6fbd6b613490e" /><Relationship Type="http://schemas.openxmlformats.org/officeDocument/2006/relationships/slide" Target="/ppt/slides/slide2.xml" Id="R8aa6a43ebd5b4fcf" /><Relationship Type="http://schemas.openxmlformats.org/officeDocument/2006/relationships/slide" Target="/ppt/slides/slide3.xml" Id="R7bc79d7d23ef4a4b" /><Relationship Type="http://schemas.openxmlformats.org/officeDocument/2006/relationships/slide" Target="/ppt/slides/slide4.xml" Id="R5ece731c120d44e8" /><Relationship Type="http://schemas.openxmlformats.org/officeDocument/2006/relationships/slide" Target="/ppt/slides/slide5.xml" Id="R61d86cd8e2334f32" /><Relationship Type="http://schemas.openxmlformats.org/officeDocument/2006/relationships/slide" Target="/ppt/slides/slide6.xml" Id="R9e4513a396114e3b" /><Relationship Type="http://schemas.openxmlformats.org/officeDocument/2006/relationships/slide" Target="/ppt/slides/slide7.xml" Id="R88c5ddb462c8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7e28bbcae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e6f6219e64979" /><Relationship Type="http://schemas.openxmlformats.org/officeDocument/2006/relationships/theme" Target="/ppt/slideMasters/theme/theme1.xml" Id="R35dc9ffa6040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e6f6219e6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37aee84d0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d4b462d20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6f02f2ee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3a1a34621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5faf27a7a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750e41758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d95828e71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BERFUR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BERFUR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BERFUR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BERFUR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BERFUR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BERFUR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1 505 173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BERFUR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FURNES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BERFUR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Bernt Furnes, Gladengveien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935 407 451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BERFUR AS</a:t>
            </a:r>
          </a:p>
        </p:txBody>
      </p:sp>
    </p:spTree>
  </p:cSld>
  <p:clrMapOvr>
    <a:masterClrMapping xmlns:a="http://schemas.openxmlformats.org/drawingml/2006/main"/>
  </p:clrMapOvr>
</p:sld>
</file>