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249236d2e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1e3136ab24e3a"/>
  </p:sldMasterIdLst>
  <p:sldIdLst>
    <p:sldId xmlns:r="http://schemas.openxmlformats.org/officeDocument/2006/relationships" id="256" r:id="Rc11a395211a148c9"/>
    <p:sldId xmlns:r="http://schemas.openxmlformats.org/officeDocument/2006/relationships" id="257" r:id="R69f392e9560b4411"/>
    <p:sldId xmlns:r="http://schemas.openxmlformats.org/officeDocument/2006/relationships" id="258" r:id="R477a7131d826470e"/>
    <p:sldId xmlns:r="http://schemas.openxmlformats.org/officeDocument/2006/relationships" id="259" r:id="R88fd550b54d34e4d"/>
    <p:sldId xmlns:r="http://schemas.openxmlformats.org/officeDocument/2006/relationships" id="260" r:id="R594548754df54ae0"/>
    <p:sldId xmlns:r="http://schemas.openxmlformats.org/officeDocument/2006/relationships" id="261" r:id="Ra7056fdf14a3465c"/>
    <p:sldId xmlns:r="http://schemas.openxmlformats.org/officeDocument/2006/relationships" id="262" r:id="R1a7b717927e0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1e3136ab24e3a" /><Relationship Type="http://schemas.openxmlformats.org/officeDocument/2006/relationships/slide" Target="/ppt/slides/slide1.xml" Id="Rc11a395211a148c9" /><Relationship Type="http://schemas.openxmlformats.org/officeDocument/2006/relationships/slide" Target="/ppt/slides/slide2.xml" Id="R69f392e9560b4411" /><Relationship Type="http://schemas.openxmlformats.org/officeDocument/2006/relationships/slide" Target="/ppt/slides/slide3.xml" Id="R477a7131d826470e" /><Relationship Type="http://schemas.openxmlformats.org/officeDocument/2006/relationships/slide" Target="/ppt/slides/slide4.xml" Id="R88fd550b54d34e4d" /><Relationship Type="http://schemas.openxmlformats.org/officeDocument/2006/relationships/slide" Target="/ppt/slides/slide5.xml" Id="R594548754df54ae0" /><Relationship Type="http://schemas.openxmlformats.org/officeDocument/2006/relationships/slide" Target="/ppt/slides/slide6.xml" Id="Ra7056fdf14a3465c" /><Relationship Type="http://schemas.openxmlformats.org/officeDocument/2006/relationships/slide" Target="/ppt/slides/slide7.xml" Id="R1a7b717927e0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4d44f6c8f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bcdbd336f41e2" /><Relationship Type="http://schemas.openxmlformats.org/officeDocument/2006/relationships/theme" Target="/ppt/slideMasters/theme/theme1.xml" Id="Rb09ecb452e74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bcdbd336f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854f0e311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d3d26eb90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b1d7c83a9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53961642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d905fad3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9ef70df6d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24d3e5f37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RÉILTÍN MARIS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RÉILTÍN MARIS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HILMA KRISTINA HESTERSKOG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