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b11264157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7ceffddd74d50"/>
  </p:sldMasterIdLst>
  <p:sldIdLst>
    <p:sldId xmlns:r="http://schemas.openxmlformats.org/officeDocument/2006/relationships" id="256" r:id="R67ed905e4d074771"/>
    <p:sldId xmlns:r="http://schemas.openxmlformats.org/officeDocument/2006/relationships" id="257" r:id="Rb0e8403d2b23458e"/>
    <p:sldId xmlns:r="http://schemas.openxmlformats.org/officeDocument/2006/relationships" id="258" r:id="Rb4260b3273ad4c04"/>
    <p:sldId xmlns:r="http://schemas.openxmlformats.org/officeDocument/2006/relationships" id="259" r:id="R946beb8836f0455a"/>
    <p:sldId xmlns:r="http://schemas.openxmlformats.org/officeDocument/2006/relationships" id="260" r:id="Rdddb1fd0219b408e"/>
    <p:sldId xmlns:r="http://schemas.openxmlformats.org/officeDocument/2006/relationships" id="261" r:id="Rdbe053e3ce59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7ceffddd74d50" /><Relationship Type="http://schemas.openxmlformats.org/officeDocument/2006/relationships/slide" Target="/ppt/slides/slide1.xml" Id="R67ed905e4d074771" /><Relationship Type="http://schemas.openxmlformats.org/officeDocument/2006/relationships/slide" Target="/ppt/slides/slide2.xml" Id="Rb0e8403d2b23458e" /><Relationship Type="http://schemas.openxmlformats.org/officeDocument/2006/relationships/slide" Target="/ppt/slides/slide3.xml" Id="Rb4260b3273ad4c04" /><Relationship Type="http://schemas.openxmlformats.org/officeDocument/2006/relationships/slide" Target="/ppt/slides/slide4.xml" Id="R946beb8836f0455a" /><Relationship Type="http://schemas.openxmlformats.org/officeDocument/2006/relationships/slide" Target="/ppt/slides/slide5.xml" Id="Rdddb1fd0219b408e" /><Relationship Type="http://schemas.openxmlformats.org/officeDocument/2006/relationships/slide" Target="/ppt/slides/slide6.xml" Id="Rdbe053e3ce59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b8b8b31a2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033861af4308" /><Relationship Type="http://schemas.openxmlformats.org/officeDocument/2006/relationships/theme" Target="/ppt/slideMasters/theme/theme1.xml" Id="Rbe36e3377d99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8033861af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af6d3d9d9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c93de7abf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e3d107e8043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ff7771ce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b3cef17c3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8cce78ff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