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8e462a99b6943c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f6376e04ab643c1"/>
  </p:sldMasterIdLst>
  <p:sldIdLst>
    <p:sldId xmlns:r="http://schemas.openxmlformats.org/officeDocument/2006/relationships" id="256" r:id="R5f0a45c704344847"/>
    <p:sldId xmlns:r="http://schemas.openxmlformats.org/officeDocument/2006/relationships" id="257" r:id="Re817e980ace54523"/>
    <p:sldId xmlns:r="http://schemas.openxmlformats.org/officeDocument/2006/relationships" id="258" r:id="R9c85f04fcf0443c9"/>
    <p:sldId xmlns:r="http://schemas.openxmlformats.org/officeDocument/2006/relationships" id="259" r:id="Rdea74d58566f4d17"/>
    <p:sldId xmlns:r="http://schemas.openxmlformats.org/officeDocument/2006/relationships" id="260" r:id="R4b96452f2d3a4619"/>
    <p:sldId xmlns:r="http://schemas.openxmlformats.org/officeDocument/2006/relationships" id="261" r:id="R9810d7e3610f4ec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6376e04ab643c1" /><Relationship Type="http://schemas.openxmlformats.org/officeDocument/2006/relationships/slide" Target="/ppt/slides/slide1.xml" Id="R5f0a45c704344847" /><Relationship Type="http://schemas.openxmlformats.org/officeDocument/2006/relationships/slide" Target="/ppt/slides/slide2.xml" Id="Re817e980ace54523" /><Relationship Type="http://schemas.openxmlformats.org/officeDocument/2006/relationships/slide" Target="/ppt/slides/slide3.xml" Id="R9c85f04fcf0443c9" /><Relationship Type="http://schemas.openxmlformats.org/officeDocument/2006/relationships/slide" Target="/ppt/slides/slide4.xml" Id="Rdea74d58566f4d17" /><Relationship Type="http://schemas.openxmlformats.org/officeDocument/2006/relationships/slide" Target="/ppt/slides/slide5.xml" Id="R4b96452f2d3a4619" /><Relationship Type="http://schemas.openxmlformats.org/officeDocument/2006/relationships/slide" Target="/ppt/slides/slide6.xml" Id="R9810d7e3610f4ec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2ebdce3422425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f715c9ad0347e5" /><Relationship Type="http://schemas.openxmlformats.org/officeDocument/2006/relationships/theme" Target="/ppt/slideMasters/theme/theme1.xml" Id="Rb587af0cca8f449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9f715c9ad0347e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ede01120c149b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f5bc53d8c34ea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08147cd4a64da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1584e93a3143e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95494db36e4a3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955432d6d045b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CEDRA NORGE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CEDRA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CEDRA NORGE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CEDRA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CEDRA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CEDRA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87 971 346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−53 783 550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−42 669 232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714 037 030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1 035 980 688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CEDRA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Ruseløkkveien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935 416 779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CEDRA NORGE AS</a:t>
            </a:r>
          </a:p>
        </p:txBody>
      </p:sp>
    </p:spTree>
  </p:cSld>
  <p:clrMapOvr>
    <a:masterClrMapping xmlns:a="http://schemas.openxmlformats.org/drawingml/2006/main"/>
  </p:clrMapOvr>
</p:sld>
</file>